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4"/>
    <p:sldMasterId id="2147484187" r:id="rId5"/>
    <p:sldMasterId id="2147484357" r:id="rId6"/>
  </p:sldMasterIdLst>
  <p:notesMasterIdLst>
    <p:notesMasterId r:id="rId23"/>
  </p:notesMasterIdLst>
  <p:handoutMasterIdLst>
    <p:handoutMasterId r:id="rId24"/>
  </p:handoutMasterIdLst>
  <p:sldIdLst>
    <p:sldId id="2145706990" r:id="rId7"/>
    <p:sldId id="2145706997" r:id="rId8"/>
    <p:sldId id="2145706992" r:id="rId9"/>
    <p:sldId id="2145706998" r:id="rId10"/>
    <p:sldId id="2145707009" r:id="rId11"/>
    <p:sldId id="2145707012" r:id="rId12"/>
    <p:sldId id="2145707005" r:id="rId13"/>
    <p:sldId id="2145706999" r:id="rId14"/>
    <p:sldId id="2145707000" r:id="rId15"/>
    <p:sldId id="2145707001" r:id="rId16"/>
    <p:sldId id="2145707007" r:id="rId17"/>
    <p:sldId id="2145706979" r:id="rId18"/>
    <p:sldId id="2145706978" r:id="rId19"/>
    <p:sldId id="2145706977" r:id="rId20"/>
    <p:sldId id="2145707004" r:id="rId21"/>
    <p:sldId id="2145706976" r:id="rId22"/>
  </p:sldIdLst>
  <p:sldSz cx="12193588" cy="6858000"/>
  <p:notesSz cx="6805613" cy="99441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7D21A1-16CA-4691-8A98-7E4C8AA89094}">
          <p14:sldIdLst/>
        </p14:section>
        <p14:section name="Life Sciences" id="{D9BB6772-B2A3-4884-B90F-C47B1AF0CFA6}">
          <p14:sldIdLst>
            <p14:sldId id="2145706990"/>
            <p14:sldId id="2145706997"/>
            <p14:sldId id="2145706992"/>
            <p14:sldId id="2145706998"/>
            <p14:sldId id="2145707009"/>
            <p14:sldId id="2145707012"/>
            <p14:sldId id="2145707005"/>
            <p14:sldId id="2145706999"/>
            <p14:sldId id="2145707000"/>
            <p14:sldId id="2145707001"/>
            <p14:sldId id="2145707007"/>
            <p14:sldId id="2145706979"/>
            <p14:sldId id="2145706978"/>
            <p14:sldId id="2145706977"/>
            <p14:sldId id="2145707004"/>
            <p14:sldId id="21457069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3D0850-7589-AFDC-BF9B-588DF6A65236}" name="REVOL Vincent" initials="RV" userId="S::vincent.revol@csem.ch::540604ca-6def-46d9-ab63-2f9053951337" providerId="AD"/>
  <p188:author id="{25F8D789-72E6-4079-2E3D-EDA21956790E}" name="WITTWER Lucas Daniel" initials="WD" userId="S::lucas.wittwer@csem.ch::fecdd552-4e91-4da7-b585-b14874f5e76a" providerId="AD"/>
  <p188:author id="{D319F2DB-73AA-1F72-7916-DA94118F9124}" name="JODER Christoph" initials="JC" userId="S::christoph.joder@csem.ch::e888ed60-f5ef-4f44-b259-e1af7fb4ea31" providerId="AD"/>
  <p188:author id="{AE1409E8-CC6E-D9D1-40F2-0C9A4D37187B}" name="MEIRER Jonas" initials="MJ" userId="S::jonas.meirer@csem.ch::391e3ac4-754c-4d3f-ab45-d3ed80878d60" providerId="AD"/>
  <p188:author id="{268916EE-D92B-BD0C-AA9F-75B8DAE11089}" name="SCHMID Philipp" initials="" userId="S::philipp.schmid@csem.ch::70028d43-d6bc-46a8-98be-7c0c3065a4c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VOL Vincent" initials="RV" lastIdx="1" clrIdx="0">
    <p:extLst>
      <p:ext uri="{19B8F6BF-5375-455C-9EA6-DF929625EA0E}">
        <p15:presenceInfo xmlns:p15="http://schemas.microsoft.com/office/powerpoint/2012/main" userId="S-1-5-21-2051235592-1819464152-561262422-17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6"/>
    <a:srgbClr val="003264"/>
    <a:srgbClr val="C9E3F2"/>
    <a:srgbClr val="C8E9FF"/>
    <a:srgbClr val="D7EEFF"/>
    <a:srgbClr val="D6EBFF"/>
    <a:srgbClr val="7C98C8"/>
    <a:srgbClr val="D61E5C"/>
    <a:srgbClr val="3FBAC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4521C-925C-7F46-8D59-5603DA0A927A}" v="2287" dt="2024-05-28T07:01:08.296"/>
    <p1510:client id="{C8ADDC85-A1F1-A53E-461B-16E609C2594A}" v="4215" dt="2024-05-27T07:22:58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2"/>
    <p:restoredTop sz="94777"/>
  </p:normalViewPr>
  <p:slideViewPr>
    <p:cSldViewPr snapToGrid="0">
      <p:cViewPr>
        <p:scale>
          <a:sx n="73" d="100"/>
          <a:sy n="73" d="100"/>
        </p:scale>
        <p:origin x="408" y="904"/>
      </p:cViewPr>
      <p:guideLst>
        <p:guide orient="horz" pos="2160"/>
        <p:guide pos="38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TAP Surabhi" userId="84cea6c1-768c-468c-9b72-7bcc08504dfc" providerId="ADAL" clId="{5844521C-925C-7F46-8D59-5603DA0A927A}"/>
    <pc:docChg chg="undo redo custSel addSld delSld modSld sldOrd delMainMaster modSection">
      <pc:chgData name="JAGTAP Surabhi" userId="84cea6c1-768c-468c-9b72-7bcc08504dfc" providerId="ADAL" clId="{5844521C-925C-7F46-8D59-5603DA0A927A}" dt="2024-05-28T07:01:08.296" v="11235"/>
      <pc:docMkLst>
        <pc:docMk/>
      </pc:docMkLst>
      <pc:sldChg chg="addSp delSp modSp del mod delAnim modAnim">
        <pc:chgData name="JAGTAP Surabhi" userId="84cea6c1-768c-468c-9b72-7bcc08504dfc" providerId="ADAL" clId="{5844521C-925C-7F46-8D59-5603DA0A927A}" dt="2024-05-27T14:55:20.108" v="9006" actId="2696"/>
        <pc:sldMkLst>
          <pc:docMk/>
          <pc:sldMk cId="4275030194" sldId="256"/>
        </pc:sldMkLst>
        <pc:picChg chg="add del mod">
          <ac:chgData name="JAGTAP Surabhi" userId="84cea6c1-768c-468c-9b72-7bcc08504dfc" providerId="ADAL" clId="{5844521C-925C-7F46-8D59-5603DA0A927A}" dt="2024-05-24T14:58:41.550" v="5885" actId="478"/>
          <ac:picMkLst>
            <pc:docMk/>
            <pc:sldMk cId="4275030194" sldId="256"/>
            <ac:picMk id="2" creationId="{6C782C3B-45C9-AC5E-F409-4B9C44B65A5B}"/>
          </ac:picMkLst>
        </pc:picChg>
        <pc:picChg chg="add mod">
          <ac:chgData name="JAGTAP Surabhi" userId="84cea6c1-768c-468c-9b72-7bcc08504dfc" providerId="ADAL" clId="{5844521C-925C-7F46-8D59-5603DA0A927A}" dt="2024-05-24T15:08:09.845" v="5911"/>
          <ac:picMkLst>
            <pc:docMk/>
            <pc:sldMk cId="4275030194" sldId="256"/>
            <ac:picMk id="3" creationId="{003807CC-245C-643F-6C5D-E8DE83DFEEC8}"/>
          </ac:picMkLst>
        </pc:picChg>
        <pc:picChg chg="mod">
          <ac:chgData name="JAGTAP Surabhi" userId="84cea6c1-768c-468c-9b72-7bcc08504dfc" providerId="ADAL" clId="{5844521C-925C-7F46-8D59-5603DA0A927A}" dt="2024-05-24T15:14:26.533" v="5912"/>
          <ac:picMkLst>
            <pc:docMk/>
            <pc:sldMk cId="4275030194" sldId="256"/>
            <ac:picMk id="12" creationId="{5A789653-7AAD-589F-40C0-A4AF57E72BB6}"/>
          </ac:picMkLst>
        </pc:picChg>
      </pc:sldChg>
      <pc:sldChg chg="del">
        <pc:chgData name="JAGTAP Surabhi" userId="84cea6c1-768c-468c-9b72-7bcc08504dfc" providerId="ADAL" clId="{5844521C-925C-7F46-8D59-5603DA0A927A}" dt="2024-05-27T14:55:20.206" v="9024" actId="2696"/>
        <pc:sldMkLst>
          <pc:docMk/>
          <pc:sldMk cId="759870004" sldId="334"/>
        </pc:sldMkLst>
      </pc:sldChg>
      <pc:sldChg chg="del">
        <pc:chgData name="JAGTAP Surabhi" userId="84cea6c1-768c-468c-9b72-7bcc08504dfc" providerId="ADAL" clId="{5844521C-925C-7F46-8D59-5603DA0A927A}" dt="2024-05-27T09:01:40.834" v="6467" actId="2696"/>
        <pc:sldMkLst>
          <pc:docMk/>
          <pc:sldMk cId="3620544560" sldId="346"/>
        </pc:sldMkLst>
      </pc:sldChg>
      <pc:sldChg chg="del">
        <pc:chgData name="JAGTAP Surabhi" userId="84cea6c1-768c-468c-9b72-7bcc08504dfc" providerId="ADAL" clId="{5844521C-925C-7F46-8D59-5603DA0A927A}" dt="2024-05-27T14:55:20.266" v="9037" actId="2696"/>
        <pc:sldMkLst>
          <pc:docMk/>
          <pc:sldMk cId="589231577" sldId="27341"/>
        </pc:sldMkLst>
      </pc:sldChg>
      <pc:sldChg chg="del">
        <pc:chgData name="JAGTAP Surabhi" userId="84cea6c1-768c-468c-9b72-7bcc08504dfc" providerId="ADAL" clId="{5844521C-925C-7F46-8D59-5603DA0A927A}" dt="2024-05-27T09:01:37.987" v="6419" actId="2696"/>
        <pc:sldMkLst>
          <pc:docMk/>
          <pc:sldMk cId="1159754360" sldId="2145706522"/>
        </pc:sldMkLst>
      </pc:sldChg>
      <pc:sldChg chg="del">
        <pc:chgData name="JAGTAP Surabhi" userId="84cea6c1-768c-468c-9b72-7bcc08504dfc" providerId="ADAL" clId="{5844521C-925C-7F46-8D59-5603DA0A927A}" dt="2024-05-27T09:01:39.282" v="6420" actId="2696"/>
        <pc:sldMkLst>
          <pc:docMk/>
          <pc:sldMk cId="830405390" sldId="2145706523"/>
        </pc:sldMkLst>
      </pc:sldChg>
      <pc:sldChg chg="del">
        <pc:chgData name="JAGTAP Surabhi" userId="84cea6c1-768c-468c-9b72-7bcc08504dfc" providerId="ADAL" clId="{5844521C-925C-7F46-8D59-5603DA0A927A}" dt="2024-05-27T09:01:43.122" v="6468" actId="2696"/>
        <pc:sldMkLst>
          <pc:docMk/>
          <pc:sldMk cId="1005269909" sldId="2145706573"/>
        </pc:sldMkLst>
      </pc:sldChg>
      <pc:sldChg chg="del">
        <pc:chgData name="JAGTAP Surabhi" userId="84cea6c1-768c-468c-9b72-7bcc08504dfc" providerId="ADAL" clId="{5844521C-925C-7F46-8D59-5603DA0A927A}" dt="2024-05-27T14:55:20.092" v="9002" actId="2696"/>
        <pc:sldMkLst>
          <pc:docMk/>
          <pc:sldMk cId="3819209732" sldId="2145706604"/>
        </pc:sldMkLst>
      </pc:sldChg>
      <pc:sldChg chg="addSp delSp modSp del mod ord delAnim modAnim modShow">
        <pc:chgData name="JAGTAP Surabhi" userId="84cea6c1-768c-468c-9b72-7bcc08504dfc" providerId="ADAL" clId="{5844521C-925C-7F46-8D59-5603DA0A927A}" dt="2024-05-27T14:55:20.232" v="9034" actId="2696"/>
        <pc:sldMkLst>
          <pc:docMk/>
          <pc:sldMk cId="550855527" sldId="2145706913"/>
        </pc:sldMkLst>
        <pc:spChg chg="del mod">
          <ac:chgData name="JAGTAP Surabhi" userId="84cea6c1-768c-468c-9b72-7bcc08504dfc" providerId="ADAL" clId="{5844521C-925C-7F46-8D59-5603DA0A927A}" dt="2024-05-24T15:00:22.024" v="5893" actId="478"/>
          <ac:spMkLst>
            <pc:docMk/>
            <pc:sldMk cId="550855527" sldId="2145706913"/>
            <ac:spMk id="12" creationId="{0E66A10A-417E-E810-CD5E-AAED039AE4B4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2" creationId="{DDEAC70B-2F5E-8875-79C6-CD57C866166C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3" creationId="{0367996C-508F-66B3-C62F-B80DBE9285C6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4" creationId="{4C2452E6-999D-2AFD-85CC-2D8DAC77FFF5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5" creationId="{2E754513-FEA4-F73B-67D9-B471767E4361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6" creationId="{C9BFD64D-3F99-7153-F5C4-B74BF915BDBA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7" creationId="{81DA6F97-F2FB-46B3-F1B8-8352E977B0F4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8" creationId="{614B5219-DA46-C7D9-26B5-7E69B8CCAAF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89" creationId="{09620B2D-372E-7B67-2B24-DE54C4B1917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0" creationId="{64059A71-E552-641C-7341-DE407225FC1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1" creationId="{11F411AE-A20F-E566-F8E2-6476AB20660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2" creationId="{43F9FD53-629F-F63E-A296-CDF5CC047CB8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3" creationId="{E27B13B2-0B28-1071-CC79-23CC0578BA99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4" creationId="{9FE5CA89-8A7E-0EB9-ECA6-84E3CA66149B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5" creationId="{09080B37-A641-D743-12BE-77C63B532A39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6" creationId="{02EFE351-D056-C311-0A51-820A00B15804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8" creationId="{E3EED33D-6B07-B8C1-4C53-275A9F936EE1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299" creationId="{0580F19D-5C78-323C-D468-D73A5F7D7FFA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0" creationId="{2ED3D5A3-92BE-89AB-01FB-D424767B53B3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1" creationId="{84F4D90D-E298-E849-5FF8-400BE781301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2" creationId="{6EF2BC9F-AEF2-AB56-169C-1EEF14A2066D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3" creationId="{FA87AC52-DB91-AD7E-B739-128B7A7FAFCC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4" creationId="{49D908E9-6E99-FB9F-97DF-17F4AC2E1EA4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5" creationId="{EBA94B4C-32AA-0DB0-8131-4E7A79BADC9F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6" creationId="{C8D95924-7C35-4CEF-292B-72CEF631CCD2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7" creationId="{41F0C631-3A0F-5296-B447-03AA994BEF8A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8" creationId="{103D30CB-E3EF-1FFD-403E-C1FDEEC3ACD6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09" creationId="{FC33D441-AA05-6034-1B35-1B577AE74172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10" creationId="{1BDC23E5-7A4C-0D2C-D1AE-57BCB28BAAD1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11" creationId="{AFA23C2E-8766-C838-C049-EBE8D0000B98}"/>
          </ac:spMkLst>
        </pc:spChg>
        <pc:spChg chg="mod">
          <ac:chgData name="JAGTAP Surabhi" userId="84cea6c1-768c-468c-9b72-7bcc08504dfc" providerId="ADAL" clId="{5844521C-925C-7F46-8D59-5603DA0A927A}" dt="2024-05-23T15:59:26.812" v="12"/>
          <ac:spMkLst>
            <pc:docMk/>
            <pc:sldMk cId="550855527" sldId="2145706913"/>
            <ac:spMk id="11312" creationId="{7850A470-7BFB-97CA-3ABB-E8301F698574}"/>
          </ac:spMkLst>
        </pc:spChg>
        <pc:spChg chg="add mod">
          <ac:chgData name="JAGTAP Surabhi" userId="84cea6c1-768c-468c-9b72-7bcc08504dfc" providerId="ADAL" clId="{5844521C-925C-7F46-8D59-5603DA0A927A}" dt="2024-05-23T16:01:07.634" v="26"/>
          <ac:spMkLst>
            <pc:docMk/>
            <pc:sldMk cId="550855527" sldId="2145706913"/>
            <ac:spMk id="11326" creationId="{EECD73F4-2DFF-25DE-3E39-2FB3E0E500BB}"/>
          </ac:spMkLst>
        </pc:spChg>
        <pc:grpChg chg="add mod">
          <ac:chgData name="JAGTAP Surabhi" userId="84cea6c1-768c-468c-9b72-7bcc08504dfc" providerId="ADAL" clId="{5844521C-925C-7F46-8D59-5603DA0A927A}" dt="2024-05-24T15:00:25.921" v="5894" actId="1076"/>
          <ac:grpSpMkLst>
            <pc:docMk/>
            <pc:sldMk cId="550855527" sldId="2145706913"/>
            <ac:grpSpMk id="11278" creationId="{1279FABA-853E-6A66-3142-690356D7A2A7}"/>
          </ac:grpSpMkLst>
        </pc:grpChg>
        <pc:grpChg chg="mod">
          <ac:chgData name="JAGTAP Surabhi" userId="84cea6c1-768c-468c-9b72-7bcc08504dfc" providerId="ADAL" clId="{5844521C-925C-7F46-8D59-5603DA0A927A}" dt="2024-05-23T15:59:26.812" v="12"/>
          <ac:grpSpMkLst>
            <pc:docMk/>
            <pc:sldMk cId="550855527" sldId="2145706913"/>
            <ac:grpSpMk id="11279" creationId="{6F242302-517D-46E2-0ACA-909BA97A115C}"/>
          </ac:grpSpMkLst>
        </pc:grpChg>
        <pc:grpChg chg="mod">
          <ac:chgData name="JAGTAP Surabhi" userId="84cea6c1-768c-468c-9b72-7bcc08504dfc" providerId="ADAL" clId="{5844521C-925C-7F46-8D59-5603DA0A927A}" dt="2024-05-23T15:59:26.812" v="12"/>
          <ac:grpSpMkLst>
            <pc:docMk/>
            <pc:sldMk cId="550855527" sldId="2145706913"/>
            <ac:grpSpMk id="11280" creationId="{1C274789-506D-82CC-CBFF-EB5B437C9966}"/>
          </ac:grpSpMkLst>
        </pc:grpChg>
        <pc:picChg chg="del">
          <ac:chgData name="JAGTAP Surabhi" userId="84cea6c1-768c-468c-9b72-7bcc08504dfc" providerId="ADAL" clId="{5844521C-925C-7F46-8D59-5603DA0A927A}" dt="2024-05-23T15:59:26.038" v="11" actId="478"/>
          <ac:picMkLst>
            <pc:docMk/>
            <pc:sldMk cId="550855527" sldId="2145706913"/>
            <ac:picMk id="11277" creationId="{C18C17F1-37FD-14BF-92B6-C0C6E60F4FEC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297" creationId="{B7261D96-094C-3E2B-D6AA-701E1B82C56D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3" creationId="{CE4D867F-2120-A84A-86D2-CC0D527AF12A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4" creationId="{3D45CF8E-199A-9C46-FE6D-1681AFBDBD3A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5" creationId="{2A65BAC7-01FA-1505-21FA-B7AA31CF1A15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6" creationId="{3F1159C9-02C8-91C1-1A04-82DBD6F76CC2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7" creationId="{B7C298D4-5604-C5B0-F336-A90BD1F1CC92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8" creationId="{3308AFE7-27A8-3B47-256F-CFB4500BB2B7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19" creationId="{6C17FAD9-3264-947C-6FD0-6DC19EBA4ABF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0" creationId="{E55F1C47-7A73-DDDC-C226-2C8A47BB8F08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1" creationId="{A928C339-8DDA-E777-A712-D13BC7F87700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2" creationId="{35CD6D7E-B8EC-3ABC-E2ED-BDB7A690497D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3" creationId="{6BED6F92-1379-338E-01C6-8D08F8011BAE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4" creationId="{D31E7BAC-9149-DA51-2F00-0C5B8738FE1C}"/>
          </ac:picMkLst>
        </pc:picChg>
        <pc:picChg chg="mod">
          <ac:chgData name="JAGTAP Surabhi" userId="84cea6c1-768c-468c-9b72-7bcc08504dfc" providerId="ADAL" clId="{5844521C-925C-7F46-8D59-5603DA0A927A}" dt="2024-05-23T15:59:26.812" v="12"/>
          <ac:picMkLst>
            <pc:docMk/>
            <pc:sldMk cId="550855527" sldId="2145706913"/>
            <ac:picMk id="11325" creationId="{7B9BBB43-CA09-09A3-B4E8-797B9EC5E6B0}"/>
          </ac:picMkLst>
        </pc:picChg>
        <pc:cxnChg chg="mod">
          <ac:chgData name="JAGTAP Surabhi" userId="84cea6c1-768c-468c-9b72-7bcc08504dfc" providerId="ADAL" clId="{5844521C-925C-7F46-8D59-5603DA0A927A}" dt="2024-05-23T15:59:26.812" v="12"/>
          <ac:cxnSpMkLst>
            <pc:docMk/>
            <pc:sldMk cId="550855527" sldId="2145706913"/>
            <ac:cxnSpMk id="11281" creationId="{A418068F-EEE7-0BD0-9D4F-BFC0A03C6444}"/>
          </ac:cxnSpMkLst>
        </pc:cxnChg>
      </pc:sldChg>
      <pc:sldChg chg="del">
        <pc:chgData name="JAGTAP Surabhi" userId="84cea6c1-768c-468c-9b72-7bcc08504dfc" providerId="ADAL" clId="{5844521C-925C-7F46-8D59-5603DA0A927A}" dt="2024-05-27T14:55:20.203" v="9022" actId="2696"/>
        <pc:sldMkLst>
          <pc:docMk/>
          <pc:sldMk cId="61320942" sldId="2145706916"/>
        </pc:sldMkLst>
      </pc:sldChg>
      <pc:sldChg chg="del">
        <pc:chgData name="JAGTAP Surabhi" userId="84cea6c1-768c-468c-9b72-7bcc08504dfc" providerId="ADAL" clId="{5844521C-925C-7F46-8D59-5603DA0A927A}" dt="2024-05-27T14:55:20.157" v="9011" actId="2696"/>
        <pc:sldMkLst>
          <pc:docMk/>
          <pc:sldMk cId="1676005674" sldId="2145706917"/>
        </pc:sldMkLst>
      </pc:sldChg>
      <pc:sldChg chg="del">
        <pc:chgData name="JAGTAP Surabhi" userId="84cea6c1-768c-468c-9b72-7bcc08504dfc" providerId="ADAL" clId="{5844521C-925C-7F46-8D59-5603DA0A927A}" dt="2024-05-27T14:55:20.231" v="9033" actId="2696"/>
        <pc:sldMkLst>
          <pc:docMk/>
          <pc:sldMk cId="1309818905" sldId="2145706919"/>
        </pc:sldMkLst>
      </pc:sldChg>
      <pc:sldChg chg="del">
        <pc:chgData name="JAGTAP Surabhi" userId="84cea6c1-768c-468c-9b72-7bcc08504dfc" providerId="ADAL" clId="{5844521C-925C-7F46-8D59-5603DA0A927A}" dt="2024-05-27T14:55:20.178" v="9015" actId="2696"/>
        <pc:sldMkLst>
          <pc:docMk/>
          <pc:sldMk cId="117600185" sldId="2145706920"/>
        </pc:sldMkLst>
      </pc:sldChg>
      <pc:sldChg chg="del">
        <pc:chgData name="JAGTAP Surabhi" userId="84cea6c1-768c-468c-9b72-7bcc08504dfc" providerId="ADAL" clId="{5844521C-925C-7F46-8D59-5603DA0A927A}" dt="2024-05-27T14:55:20.205" v="9023" actId="2696"/>
        <pc:sldMkLst>
          <pc:docMk/>
          <pc:sldMk cId="1127112218" sldId="2145706921"/>
        </pc:sldMkLst>
      </pc:sldChg>
      <pc:sldChg chg="del">
        <pc:chgData name="JAGTAP Surabhi" userId="84cea6c1-768c-468c-9b72-7bcc08504dfc" providerId="ADAL" clId="{5844521C-925C-7F46-8D59-5603DA0A927A}" dt="2024-05-27T14:55:20.097" v="9003" actId="2696"/>
        <pc:sldMkLst>
          <pc:docMk/>
          <pc:sldMk cId="2183063747" sldId="2145706922"/>
        </pc:sldMkLst>
      </pc:sldChg>
      <pc:sldChg chg="del">
        <pc:chgData name="JAGTAP Surabhi" userId="84cea6c1-768c-468c-9b72-7bcc08504dfc" providerId="ADAL" clId="{5844521C-925C-7F46-8D59-5603DA0A927A}" dt="2024-05-27T14:55:20.211" v="9026" actId="2696"/>
        <pc:sldMkLst>
          <pc:docMk/>
          <pc:sldMk cId="1623889933" sldId="2145706925"/>
        </pc:sldMkLst>
      </pc:sldChg>
      <pc:sldChg chg="del">
        <pc:chgData name="JAGTAP Surabhi" userId="84cea6c1-768c-468c-9b72-7bcc08504dfc" providerId="ADAL" clId="{5844521C-925C-7F46-8D59-5603DA0A927A}" dt="2024-05-27T14:55:20.109" v="9007" actId="2696"/>
        <pc:sldMkLst>
          <pc:docMk/>
          <pc:sldMk cId="1750671475" sldId="2145706926"/>
        </pc:sldMkLst>
      </pc:sldChg>
      <pc:sldChg chg="del">
        <pc:chgData name="JAGTAP Surabhi" userId="84cea6c1-768c-468c-9b72-7bcc08504dfc" providerId="ADAL" clId="{5844521C-925C-7F46-8D59-5603DA0A927A}" dt="2024-05-27T14:55:20.212" v="9027" actId="2696"/>
        <pc:sldMkLst>
          <pc:docMk/>
          <pc:sldMk cId="664404919" sldId="2145706927"/>
        </pc:sldMkLst>
      </pc:sldChg>
      <pc:sldChg chg="del">
        <pc:chgData name="JAGTAP Surabhi" userId="84cea6c1-768c-468c-9b72-7bcc08504dfc" providerId="ADAL" clId="{5844521C-925C-7F46-8D59-5603DA0A927A}" dt="2024-05-27T14:55:20.179" v="9016" actId="2696"/>
        <pc:sldMkLst>
          <pc:docMk/>
          <pc:sldMk cId="1817259845" sldId="2145706928"/>
        </pc:sldMkLst>
      </pc:sldChg>
      <pc:sldChg chg="del">
        <pc:chgData name="JAGTAP Surabhi" userId="84cea6c1-768c-468c-9b72-7bcc08504dfc" providerId="ADAL" clId="{5844521C-925C-7F46-8D59-5603DA0A927A}" dt="2024-05-27T14:55:20.213" v="9028" actId="2696"/>
        <pc:sldMkLst>
          <pc:docMk/>
          <pc:sldMk cId="65899278" sldId="2145706929"/>
        </pc:sldMkLst>
      </pc:sldChg>
      <pc:sldChg chg="del">
        <pc:chgData name="JAGTAP Surabhi" userId="84cea6c1-768c-468c-9b72-7bcc08504dfc" providerId="ADAL" clId="{5844521C-925C-7F46-8D59-5603DA0A927A}" dt="2024-05-27T14:55:20.180" v="9017" actId="2696"/>
        <pc:sldMkLst>
          <pc:docMk/>
          <pc:sldMk cId="3442274682" sldId="2145706930"/>
        </pc:sldMkLst>
      </pc:sldChg>
      <pc:sldChg chg="addSp modSp del mod modAnim">
        <pc:chgData name="JAGTAP Surabhi" userId="84cea6c1-768c-468c-9b72-7bcc08504dfc" providerId="ADAL" clId="{5844521C-925C-7F46-8D59-5603DA0A927A}" dt="2024-05-27T14:55:20.305" v="9040" actId="2696"/>
        <pc:sldMkLst>
          <pc:docMk/>
          <pc:sldMk cId="1613842057" sldId="2145706932"/>
        </pc:sldMkLst>
        <pc:spChg chg="add mod">
          <ac:chgData name="JAGTAP Surabhi" userId="84cea6c1-768c-468c-9b72-7bcc08504dfc" providerId="ADAL" clId="{5844521C-925C-7F46-8D59-5603DA0A927A}" dt="2024-05-23T16:01:15.214" v="28" actId="1076"/>
          <ac:spMkLst>
            <pc:docMk/>
            <pc:sldMk cId="1613842057" sldId="2145706932"/>
            <ac:spMk id="78" creationId="{4A638D9B-0DEC-C6F6-784D-CD7DE25477EB}"/>
          </ac:spMkLst>
        </pc:spChg>
        <pc:grpChg chg="mod">
          <ac:chgData name="JAGTAP Surabhi" userId="84cea6c1-768c-468c-9b72-7bcc08504dfc" providerId="ADAL" clId="{5844521C-925C-7F46-8D59-5603DA0A927A}" dt="2024-05-24T16:09:07.894" v="6020" actId="12789"/>
          <ac:grpSpMkLst>
            <pc:docMk/>
            <pc:sldMk cId="1613842057" sldId="2145706932"/>
            <ac:grpSpMk id="45" creationId="{02D62AE1-E291-E822-9E04-B0367C7B67D0}"/>
          </ac:grpSpMkLst>
        </pc:grpChg>
        <pc:grpChg chg="mod">
          <ac:chgData name="JAGTAP Surabhi" userId="84cea6c1-768c-468c-9b72-7bcc08504dfc" providerId="ADAL" clId="{5844521C-925C-7F46-8D59-5603DA0A927A}" dt="2024-05-24T16:09:16.918" v="6021" actId="1076"/>
          <ac:grpSpMkLst>
            <pc:docMk/>
            <pc:sldMk cId="1613842057" sldId="2145706932"/>
            <ac:grpSpMk id="48" creationId="{557BF742-55D7-6688-8AC4-89CB55539B45}"/>
          </ac:grpSpMkLst>
        </pc:grpChg>
        <pc:grpChg chg="mod">
          <ac:chgData name="JAGTAP Surabhi" userId="84cea6c1-768c-468c-9b72-7bcc08504dfc" providerId="ADAL" clId="{5844521C-925C-7F46-8D59-5603DA0A927A}" dt="2024-05-24T16:09:20.501" v="6022" actId="1076"/>
          <ac:grpSpMkLst>
            <pc:docMk/>
            <pc:sldMk cId="1613842057" sldId="2145706932"/>
            <ac:grpSpMk id="49" creationId="{7B2E070B-FE62-B12F-B149-5732966CDE84}"/>
          </ac:grpSpMkLst>
        </pc:grpChg>
        <pc:grpChg chg="mod">
          <ac:chgData name="JAGTAP Surabhi" userId="84cea6c1-768c-468c-9b72-7bcc08504dfc" providerId="ADAL" clId="{5844521C-925C-7F46-8D59-5603DA0A927A}" dt="2024-05-24T16:09:07.894" v="6020" actId="12789"/>
          <ac:grpSpMkLst>
            <pc:docMk/>
            <pc:sldMk cId="1613842057" sldId="2145706932"/>
            <ac:grpSpMk id="50" creationId="{17EA8C7C-152C-ED87-8650-CA8A2E7966ED}"/>
          </ac:grpSpMkLst>
        </pc:grpChg>
        <pc:grpChg chg="mod">
          <ac:chgData name="JAGTAP Surabhi" userId="84cea6c1-768c-468c-9b72-7bcc08504dfc" providerId="ADAL" clId="{5844521C-925C-7F46-8D59-5603DA0A927A}" dt="2024-05-24T16:09:07.894" v="6020" actId="12789"/>
          <ac:grpSpMkLst>
            <pc:docMk/>
            <pc:sldMk cId="1613842057" sldId="2145706932"/>
            <ac:grpSpMk id="76" creationId="{95AEC16D-0A1A-2AC3-7CB0-FEA10FC2FFB0}"/>
          </ac:grpSpMkLst>
        </pc:grpChg>
        <pc:grpChg chg="mod">
          <ac:chgData name="JAGTAP Surabhi" userId="84cea6c1-768c-468c-9b72-7bcc08504dfc" providerId="ADAL" clId="{5844521C-925C-7F46-8D59-5603DA0A927A}" dt="2024-05-24T16:09:07.894" v="6020" actId="12789"/>
          <ac:grpSpMkLst>
            <pc:docMk/>
            <pc:sldMk cId="1613842057" sldId="2145706932"/>
            <ac:grpSpMk id="77" creationId="{89831627-D497-B83F-D72F-089EAFA889F3}"/>
          </ac:grpSpMkLst>
        </pc:grpChg>
        <pc:picChg chg="mod">
          <ac:chgData name="JAGTAP Surabhi" userId="84cea6c1-768c-468c-9b72-7bcc08504dfc" providerId="ADAL" clId="{5844521C-925C-7F46-8D59-5603DA0A927A}" dt="2024-05-24T16:08:24.773" v="6013" actId="1076"/>
          <ac:picMkLst>
            <pc:docMk/>
            <pc:sldMk cId="1613842057" sldId="2145706932"/>
            <ac:picMk id="2" creationId="{470AB82A-4BB7-065C-54BD-23B4EEAA0200}"/>
          </ac:picMkLst>
        </pc:picChg>
        <pc:picChg chg="mod">
          <ac:chgData name="JAGTAP Surabhi" userId="84cea6c1-768c-468c-9b72-7bcc08504dfc" providerId="ADAL" clId="{5844521C-925C-7F46-8D59-5603DA0A927A}" dt="2024-05-24T16:08:28.640" v="6014" actId="1076"/>
          <ac:picMkLst>
            <pc:docMk/>
            <pc:sldMk cId="1613842057" sldId="2145706932"/>
            <ac:picMk id="3" creationId="{87DB8FF0-9EB9-EDFA-DEA8-76902F8E859D}"/>
          </ac:picMkLst>
        </pc:picChg>
        <pc:picChg chg="mod">
          <ac:chgData name="JAGTAP Surabhi" userId="84cea6c1-768c-468c-9b72-7bcc08504dfc" providerId="ADAL" clId="{5844521C-925C-7F46-8D59-5603DA0A927A}" dt="2024-05-24T16:08:00.842" v="6011" actId="12789"/>
          <ac:picMkLst>
            <pc:docMk/>
            <pc:sldMk cId="1613842057" sldId="2145706932"/>
            <ac:picMk id="4" creationId="{7BD4155F-9639-CCB2-8163-4A517F4584AE}"/>
          </ac:picMkLst>
        </pc:picChg>
        <pc:picChg chg="mod">
          <ac:chgData name="JAGTAP Surabhi" userId="84cea6c1-768c-468c-9b72-7bcc08504dfc" providerId="ADAL" clId="{5844521C-925C-7F46-8D59-5603DA0A927A}" dt="2024-05-24T16:08:08.184" v="6012" actId="1076"/>
          <ac:picMkLst>
            <pc:docMk/>
            <pc:sldMk cId="1613842057" sldId="2145706932"/>
            <ac:picMk id="7" creationId="{E7EB44E1-5064-B69B-1D2D-A01F01157DA9}"/>
          </ac:picMkLst>
        </pc:picChg>
      </pc:sldChg>
      <pc:sldChg chg="del">
        <pc:chgData name="JAGTAP Surabhi" userId="84cea6c1-768c-468c-9b72-7bcc08504dfc" providerId="ADAL" clId="{5844521C-925C-7F46-8D59-5603DA0A927A}" dt="2024-05-27T14:55:20.155" v="9010" actId="2696"/>
        <pc:sldMkLst>
          <pc:docMk/>
          <pc:sldMk cId="2859223790" sldId="2145706933"/>
        </pc:sldMkLst>
      </pc:sldChg>
      <pc:sldChg chg="addSp modSp del mod modAnim">
        <pc:chgData name="JAGTAP Surabhi" userId="84cea6c1-768c-468c-9b72-7bcc08504dfc" providerId="ADAL" clId="{5844521C-925C-7F46-8D59-5603DA0A927A}" dt="2024-05-27T14:55:20.195" v="9020" actId="2696"/>
        <pc:sldMkLst>
          <pc:docMk/>
          <pc:sldMk cId="4247119655" sldId="2145706939"/>
        </pc:sldMkLst>
        <pc:spChg chg="add mod">
          <ac:chgData name="JAGTAP Surabhi" userId="84cea6c1-768c-468c-9b72-7bcc08504dfc" providerId="ADAL" clId="{5844521C-925C-7F46-8D59-5603DA0A927A}" dt="2024-05-23T16:01:27.281" v="30" actId="1076"/>
          <ac:spMkLst>
            <pc:docMk/>
            <pc:sldMk cId="4247119655" sldId="2145706939"/>
            <ac:spMk id="44" creationId="{CDDD9BCE-A755-F411-A9E4-02C69BA93E5B}"/>
          </ac:spMkLst>
        </pc:spChg>
      </pc:sldChg>
      <pc:sldChg chg="addSp delSp modSp del mod modAnim">
        <pc:chgData name="JAGTAP Surabhi" userId="84cea6c1-768c-468c-9b72-7bcc08504dfc" providerId="ADAL" clId="{5844521C-925C-7F46-8D59-5603DA0A927A}" dt="2024-05-27T14:55:20.310" v="9041" actId="2696"/>
        <pc:sldMkLst>
          <pc:docMk/>
          <pc:sldMk cId="2960327855" sldId="2145706940"/>
        </pc:sldMkLst>
        <pc:spChg chg="mod">
          <ac:chgData name="JAGTAP Surabhi" userId="84cea6c1-768c-468c-9b72-7bcc08504dfc" providerId="ADAL" clId="{5844521C-925C-7F46-8D59-5603DA0A927A}" dt="2024-05-24T16:23:55.157" v="6145" actId="478"/>
          <ac:spMkLst>
            <pc:docMk/>
            <pc:sldMk cId="2960327855" sldId="2145706940"/>
            <ac:spMk id="22" creationId="{26B035A6-FE81-BBD5-4991-33540D45F50A}"/>
          </ac:spMkLst>
        </pc:spChg>
        <pc:spChg chg="mod">
          <ac:chgData name="JAGTAP Surabhi" userId="84cea6c1-768c-468c-9b72-7bcc08504dfc" providerId="ADAL" clId="{5844521C-925C-7F46-8D59-5603DA0A927A}" dt="2024-05-24T16:23:55.157" v="6145" actId="478"/>
          <ac:spMkLst>
            <pc:docMk/>
            <pc:sldMk cId="2960327855" sldId="2145706940"/>
            <ac:spMk id="27" creationId="{C91B1393-6D2D-EAB6-B8ED-A3EF6AD1D6CB}"/>
          </ac:spMkLst>
        </pc:spChg>
        <pc:spChg chg="mod topLvl">
          <ac:chgData name="JAGTAP Surabhi" userId="84cea6c1-768c-468c-9b72-7bcc08504dfc" providerId="ADAL" clId="{5844521C-925C-7F46-8D59-5603DA0A927A}" dt="2024-05-24T16:25:49.775" v="6181" actId="164"/>
          <ac:spMkLst>
            <pc:docMk/>
            <pc:sldMk cId="2960327855" sldId="2145706940"/>
            <ac:spMk id="30" creationId="{35E0577F-244B-C998-65AE-9FAA658597E6}"/>
          </ac:spMkLst>
        </pc:spChg>
        <pc:spChg chg="mod topLvl">
          <ac:chgData name="JAGTAP Surabhi" userId="84cea6c1-768c-468c-9b72-7bcc08504dfc" providerId="ADAL" clId="{5844521C-925C-7F46-8D59-5603DA0A927A}" dt="2024-05-24T16:25:49.775" v="6181" actId="164"/>
          <ac:spMkLst>
            <pc:docMk/>
            <pc:sldMk cId="2960327855" sldId="2145706940"/>
            <ac:spMk id="34" creationId="{0E8C6BA7-C3FD-943F-56DB-BCDC679EF836}"/>
          </ac:spMkLst>
        </pc:spChg>
        <pc:spChg chg="add mod">
          <ac:chgData name="JAGTAP Surabhi" userId="84cea6c1-768c-468c-9b72-7bcc08504dfc" providerId="ADAL" clId="{5844521C-925C-7F46-8D59-5603DA0A927A}" dt="2024-05-23T16:01:04.639" v="25"/>
          <ac:spMkLst>
            <pc:docMk/>
            <pc:sldMk cId="2960327855" sldId="2145706940"/>
            <ac:spMk id="38" creationId="{C01FDC30-5786-5EF2-B2FA-983B744473B1}"/>
          </ac:spMkLst>
        </pc:spChg>
        <pc:grpChg chg="add mod">
          <ac:chgData name="JAGTAP Surabhi" userId="84cea6c1-768c-468c-9b72-7bcc08504dfc" providerId="ADAL" clId="{5844521C-925C-7F46-8D59-5603DA0A927A}" dt="2024-05-24T16:25:29.829" v="6179" actId="164"/>
          <ac:grpSpMkLst>
            <pc:docMk/>
            <pc:sldMk cId="2960327855" sldId="2145706940"/>
            <ac:grpSpMk id="2" creationId="{30A69998-23E9-90FF-AF9C-F5EA243C475D}"/>
          </ac:grpSpMkLst>
        </pc:grpChg>
        <pc:grpChg chg="add mod">
          <ac:chgData name="JAGTAP Surabhi" userId="84cea6c1-768c-468c-9b72-7bcc08504dfc" providerId="ADAL" clId="{5844521C-925C-7F46-8D59-5603DA0A927A}" dt="2024-05-24T16:25:49.775" v="6181" actId="164"/>
          <ac:grpSpMkLst>
            <pc:docMk/>
            <pc:sldMk cId="2960327855" sldId="2145706940"/>
            <ac:grpSpMk id="4" creationId="{8139BAB0-CFA6-1623-37EB-420A032E83A7}"/>
          </ac:grpSpMkLst>
        </pc:grpChg>
        <pc:grpChg chg="add mod">
          <ac:chgData name="JAGTAP Surabhi" userId="84cea6c1-768c-468c-9b72-7bcc08504dfc" providerId="ADAL" clId="{5844521C-925C-7F46-8D59-5603DA0A927A}" dt="2024-05-24T16:25:53.860" v="6182" actId="164"/>
          <ac:grpSpMkLst>
            <pc:docMk/>
            <pc:sldMk cId="2960327855" sldId="2145706940"/>
            <ac:grpSpMk id="5" creationId="{2B70B10E-2786-EC7A-428A-06536614EAED}"/>
          </ac:grpSpMkLst>
        </pc:grpChg>
        <pc:grpChg chg="mod">
          <ac:chgData name="JAGTAP Surabhi" userId="84cea6c1-768c-468c-9b72-7bcc08504dfc" providerId="ADAL" clId="{5844521C-925C-7F46-8D59-5603DA0A927A}" dt="2024-05-24T16:25:29.829" v="6179" actId="164"/>
          <ac:grpSpMkLst>
            <pc:docMk/>
            <pc:sldMk cId="2960327855" sldId="2145706940"/>
            <ac:grpSpMk id="33" creationId="{C766EB59-ED22-2F57-F3F6-08407F2ABF81}"/>
          </ac:grpSpMkLst>
        </pc:grpChg>
        <pc:grpChg chg="del mod">
          <ac:chgData name="JAGTAP Surabhi" userId="84cea6c1-768c-468c-9b72-7bcc08504dfc" providerId="ADAL" clId="{5844521C-925C-7F46-8D59-5603DA0A927A}" dt="2024-05-24T16:25:40.622" v="6180" actId="165"/>
          <ac:grpSpMkLst>
            <pc:docMk/>
            <pc:sldMk cId="2960327855" sldId="2145706940"/>
            <ac:grpSpMk id="36" creationId="{E8F35235-B8C6-FC3F-E1F0-06E73EF16377}"/>
          </ac:grpSpMkLst>
        </pc:grpChg>
        <pc:grpChg chg="mod">
          <ac:chgData name="JAGTAP Surabhi" userId="84cea6c1-768c-468c-9b72-7bcc08504dfc" providerId="ADAL" clId="{5844521C-925C-7F46-8D59-5603DA0A927A}" dt="2024-05-24T16:25:53.860" v="6182" actId="164"/>
          <ac:grpSpMkLst>
            <pc:docMk/>
            <pc:sldMk cId="2960327855" sldId="2145706940"/>
            <ac:grpSpMk id="37" creationId="{F2FA7DCA-6120-5F71-5F7A-46271439EE3F}"/>
          </ac:grpSpMkLst>
        </pc:grpChg>
        <pc:picChg chg="del">
          <ac:chgData name="JAGTAP Surabhi" userId="84cea6c1-768c-468c-9b72-7bcc08504dfc" providerId="ADAL" clId="{5844521C-925C-7F46-8D59-5603DA0A927A}" dt="2024-05-24T16:23:51.742" v="6144" actId="478"/>
          <ac:picMkLst>
            <pc:docMk/>
            <pc:sldMk cId="2960327855" sldId="2145706940"/>
            <ac:picMk id="24" creationId="{2BE0B3B4-3360-35B5-9738-6B5DCCF87A5C}"/>
          </ac:picMkLst>
        </pc:picChg>
        <pc:picChg chg="del mod">
          <ac:chgData name="JAGTAP Surabhi" userId="84cea6c1-768c-468c-9b72-7bcc08504dfc" providerId="ADAL" clId="{5844521C-925C-7F46-8D59-5603DA0A927A}" dt="2024-05-24T16:23:55.157" v="6145" actId="478"/>
          <ac:picMkLst>
            <pc:docMk/>
            <pc:sldMk cId="2960327855" sldId="2145706940"/>
            <ac:picMk id="25" creationId="{FFAB74B9-87E8-6A56-C0A1-BF7BA52A8091}"/>
          </ac:picMkLst>
        </pc:picChg>
        <pc:picChg chg="del">
          <ac:chgData name="JAGTAP Surabhi" userId="84cea6c1-768c-468c-9b72-7bcc08504dfc" providerId="ADAL" clId="{5844521C-925C-7F46-8D59-5603DA0A927A}" dt="2024-05-24T16:24:30.846" v="6150" actId="478"/>
          <ac:picMkLst>
            <pc:docMk/>
            <pc:sldMk cId="2960327855" sldId="2145706940"/>
            <ac:picMk id="26" creationId="{220DC19C-CC58-3D31-1CBB-DA7C57E14D39}"/>
          </ac:picMkLst>
        </pc:picChg>
        <pc:picChg chg="add mod">
          <ac:chgData name="JAGTAP Surabhi" userId="84cea6c1-768c-468c-9b72-7bcc08504dfc" providerId="ADAL" clId="{5844521C-925C-7F46-8D59-5603DA0A927A}" dt="2024-05-24T16:25:29.829" v="6179" actId="164"/>
          <ac:picMkLst>
            <pc:docMk/>
            <pc:sldMk cId="2960327855" sldId="2145706940"/>
            <ac:picMk id="14338" creationId="{AFA025B7-DF18-56C3-D78C-3103F1783F74}"/>
          </ac:picMkLst>
        </pc:picChg>
        <pc:picChg chg="add mod">
          <ac:chgData name="JAGTAP Surabhi" userId="84cea6c1-768c-468c-9b72-7bcc08504dfc" providerId="ADAL" clId="{5844521C-925C-7F46-8D59-5603DA0A927A}" dt="2024-05-24T16:25:49.775" v="6181" actId="164"/>
          <ac:picMkLst>
            <pc:docMk/>
            <pc:sldMk cId="2960327855" sldId="2145706940"/>
            <ac:picMk id="14340" creationId="{C580BEFB-E16C-86CD-8D8F-4EE019D80147}"/>
          </ac:picMkLst>
        </pc:picChg>
        <pc:picChg chg="add mod">
          <ac:chgData name="JAGTAP Surabhi" userId="84cea6c1-768c-468c-9b72-7bcc08504dfc" providerId="ADAL" clId="{5844521C-925C-7F46-8D59-5603DA0A927A}" dt="2024-05-24T16:25:53.860" v="6182" actId="164"/>
          <ac:picMkLst>
            <pc:docMk/>
            <pc:sldMk cId="2960327855" sldId="2145706940"/>
            <ac:picMk id="14342" creationId="{58181353-18FC-4A70-1A6A-DABB24088C1C}"/>
          </ac:picMkLst>
        </pc:picChg>
      </pc:sldChg>
      <pc:sldChg chg="addSp modSp del mod ord addAnim delAnim modAnim">
        <pc:chgData name="JAGTAP Surabhi" userId="84cea6c1-768c-468c-9b72-7bcc08504dfc" providerId="ADAL" clId="{5844521C-925C-7F46-8D59-5603DA0A927A}" dt="2024-05-27T14:55:20.215" v="9030" actId="2696"/>
        <pc:sldMkLst>
          <pc:docMk/>
          <pc:sldMk cId="1310255274" sldId="2145706941"/>
        </pc:sldMkLst>
        <pc:spChg chg="add mod">
          <ac:chgData name="JAGTAP Surabhi" userId="84cea6c1-768c-468c-9b72-7bcc08504dfc" providerId="ADAL" clId="{5844521C-925C-7F46-8D59-5603DA0A927A}" dt="2024-05-24T14:44:10.941" v="5856" actId="255"/>
          <ac:spMkLst>
            <pc:docMk/>
            <pc:sldMk cId="1310255274" sldId="2145706941"/>
            <ac:spMk id="3" creationId="{C7C2745E-5777-F007-5B15-7C11FDD291C8}"/>
          </ac:spMkLst>
        </pc:spChg>
        <pc:spChg chg="add mod">
          <ac:chgData name="JAGTAP Surabhi" userId="84cea6c1-768c-468c-9b72-7bcc08504dfc" providerId="ADAL" clId="{5844521C-925C-7F46-8D59-5603DA0A927A}" dt="2024-05-24T14:44:13.900" v="5857" actId="255"/>
          <ac:spMkLst>
            <pc:docMk/>
            <pc:sldMk cId="1310255274" sldId="2145706941"/>
            <ac:spMk id="5" creationId="{35C48849-13EA-698B-87B0-55B97FC68313}"/>
          </ac:spMkLst>
        </pc:spChg>
        <pc:spChg chg="add mod">
          <ac:chgData name="JAGTAP Surabhi" userId="84cea6c1-768c-468c-9b72-7bcc08504dfc" providerId="ADAL" clId="{5844521C-925C-7F46-8D59-5603DA0A927A}" dt="2024-05-24T14:44:25.473" v="5859" actId="167"/>
          <ac:spMkLst>
            <pc:docMk/>
            <pc:sldMk cId="1310255274" sldId="2145706941"/>
            <ac:spMk id="10" creationId="{89904D5A-1CA0-6747-B26D-DBB6B08BFF4C}"/>
          </ac:spMkLst>
        </pc:spChg>
        <pc:spChg chg="add mod">
          <ac:chgData name="JAGTAP Surabhi" userId="84cea6c1-768c-468c-9b72-7bcc08504dfc" providerId="ADAL" clId="{5844521C-925C-7F46-8D59-5603DA0A927A}" dt="2024-05-24T07:54:46.480" v="1564"/>
          <ac:spMkLst>
            <pc:docMk/>
            <pc:sldMk cId="1310255274" sldId="2145706941"/>
            <ac:spMk id="11" creationId="{8DC6DD5E-A99B-A8C6-3ED4-C1C9B7D64C07}"/>
          </ac:spMkLst>
        </pc:spChg>
        <pc:picChg chg="mod modCrop">
          <ac:chgData name="JAGTAP Surabhi" userId="84cea6c1-768c-468c-9b72-7bcc08504dfc" providerId="ADAL" clId="{5844521C-925C-7F46-8D59-5603DA0A927A}" dt="2024-05-24T14:43:22.273" v="5846" actId="1076"/>
          <ac:picMkLst>
            <pc:docMk/>
            <pc:sldMk cId="1310255274" sldId="2145706941"/>
            <ac:picMk id="6" creationId="{C68A884A-A133-51A9-DB22-DE416DE4F90C}"/>
          </ac:picMkLst>
        </pc:picChg>
        <pc:picChg chg="add mod">
          <ac:chgData name="JAGTAP Surabhi" userId="84cea6c1-768c-468c-9b72-7bcc08504dfc" providerId="ADAL" clId="{5844521C-925C-7F46-8D59-5603DA0A927A}" dt="2024-05-24T14:42:34.068" v="5840" actId="167"/>
          <ac:picMkLst>
            <pc:docMk/>
            <pc:sldMk cId="1310255274" sldId="2145706941"/>
            <ac:picMk id="13" creationId="{2B0A334C-2900-0FB9-C9FF-93BC783CFCA8}"/>
          </ac:picMkLst>
        </pc:picChg>
        <pc:picChg chg="add mod">
          <ac:chgData name="JAGTAP Surabhi" userId="84cea6c1-768c-468c-9b72-7bcc08504dfc" providerId="ADAL" clId="{5844521C-925C-7F46-8D59-5603DA0A927A}" dt="2024-05-24T14:42:34.068" v="5840" actId="167"/>
          <ac:picMkLst>
            <pc:docMk/>
            <pc:sldMk cId="1310255274" sldId="2145706941"/>
            <ac:picMk id="14" creationId="{55AC7935-6E95-3879-4EE0-11A158AA8E37}"/>
          </ac:picMkLst>
        </pc:picChg>
        <pc:picChg chg="add mod">
          <ac:chgData name="JAGTAP Surabhi" userId="84cea6c1-768c-468c-9b72-7bcc08504dfc" providerId="ADAL" clId="{5844521C-925C-7F46-8D59-5603DA0A927A}" dt="2024-05-24T14:42:34.068" v="5840" actId="167"/>
          <ac:picMkLst>
            <pc:docMk/>
            <pc:sldMk cId="1310255274" sldId="2145706941"/>
            <ac:picMk id="15" creationId="{E1A5FE62-346F-F5F2-8C2C-1EB17CB09A66}"/>
          </ac:picMkLst>
        </pc:picChg>
        <pc:picChg chg="add mod">
          <ac:chgData name="JAGTAP Surabhi" userId="84cea6c1-768c-468c-9b72-7bcc08504dfc" providerId="ADAL" clId="{5844521C-925C-7F46-8D59-5603DA0A927A}" dt="2024-05-24T14:42:34.068" v="5840" actId="167"/>
          <ac:picMkLst>
            <pc:docMk/>
            <pc:sldMk cId="1310255274" sldId="2145706941"/>
            <ac:picMk id="16" creationId="{45CFF366-2013-7DE0-8982-AAA7D1C0E2E4}"/>
          </ac:picMkLst>
        </pc:picChg>
      </pc:sldChg>
      <pc:sldChg chg="del">
        <pc:chgData name="JAGTAP Surabhi" userId="84cea6c1-768c-468c-9b72-7bcc08504dfc" providerId="ADAL" clId="{5844521C-925C-7F46-8D59-5603DA0A927A}" dt="2024-05-27T14:55:20.207" v="9025" actId="2696"/>
        <pc:sldMkLst>
          <pc:docMk/>
          <pc:sldMk cId="130259710" sldId="2145706944"/>
        </pc:sldMkLst>
      </pc:sldChg>
      <pc:sldChg chg="del">
        <pc:chgData name="JAGTAP Surabhi" userId="84cea6c1-768c-468c-9b72-7bcc08504dfc" providerId="ADAL" clId="{5844521C-925C-7F46-8D59-5603DA0A927A}" dt="2024-05-27T14:55:20.107" v="9005" actId="2696"/>
        <pc:sldMkLst>
          <pc:docMk/>
          <pc:sldMk cId="2343652190" sldId="2145706945"/>
        </pc:sldMkLst>
      </pc:sldChg>
      <pc:sldChg chg="addSp delSp modSp del mod delAnim modAnim">
        <pc:chgData name="JAGTAP Surabhi" userId="84cea6c1-768c-468c-9b72-7bcc08504dfc" providerId="ADAL" clId="{5844521C-925C-7F46-8D59-5603DA0A927A}" dt="2024-05-27T14:55:20.300" v="9039" actId="2696"/>
        <pc:sldMkLst>
          <pc:docMk/>
          <pc:sldMk cId="1792794548" sldId="2145706946"/>
        </pc:sldMkLst>
        <pc:spChg chg="add mod">
          <ac:chgData name="JAGTAP Surabhi" userId="84cea6c1-768c-468c-9b72-7bcc08504dfc" providerId="ADAL" clId="{5844521C-925C-7F46-8D59-5603DA0A927A}" dt="2024-05-24T16:28:10.612" v="6237" actId="1076"/>
          <ac:spMkLst>
            <pc:docMk/>
            <pc:sldMk cId="1792794548" sldId="2145706946"/>
            <ac:spMk id="2" creationId="{70DE1262-61FF-C959-005D-2578373BE33C}"/>
          </ac:spMkLst>
        </pc:spChg>
        <pc:spChg chg="add mod">
          <ac:chgData name="JAGTAP Surabhi" userId="84cea6c1-768c-468c-9b72-7bcc08504dfc" providerId="ADAL" clId="{5844521C-925C-7F46-8D59-5603DA0A927A}" dt="2024-05-24T16:28:10.612" v="6237" actId="1076"/>
          <ac:spMkLst>
            <pc:docMk/>
            <pc:sldMk cId="1792794548" sldId="2145706946"/>
            <ac:spMk id="4" creationId="{DAB96469-9C46-A985-89EC-9AB9E4E5FA0D}"/>
          </ac:spMkLst>
        </pc:spChg>
        <pc:spChg chg="add del mod">
          <ac:chgData name="JAGTAP Surabhi" userId="84cea6c1-768c-468c-9b72-7bcc08504dfc" providerId="ADAL" clId="{5844521C-925C-7F46-8D59-5603DA0A927A}" dt="2024-05-24T09:24:51.300" v="1918"/>
          <ac:spMkLst>
            <pc:docMk/>
            <pc:sldMk cId="1792794548" sldId="2145706946"/>
            <ac:spMk id="6" creationId="{F8E1DD94-99E7-C3C8-DA53-88A211392CFE}"/>
          </ac:spMkLst>
        </pc:spChg>
        <pc:spChg chg="add mod">
          <ac:chgData name="JAGTAP Surabhi" userId="84cea6c1-768c-468c-9b72-7bcc08504dfc" providerId="ADAL" clId="{5844521C-925C-7F46-8D59-5603DA0A927A}" dt="2024-05-24T09:24:30.532" v="1909"/>
          <ac:spMkLst>
            <pc:docMk/>
            <pc:sldMk cId="1792794548" sldId="2145706946"/>
            <ac:spMk id="7" creationId="{8B986249-E172-AE44-CB7E-A5607A84A675}"/>
          </ac:spMkLst>
        </pc:spChg>
        <pc:spChg chg="add mod">
          <ac:chgData name="JAGTAP Surabhi" userId="84cea6c1-768c-468c-9b72-7bcc08504dfc" providerId="ADAL" clId="{5844521C-925C-7F46-8D59-5603DA0A927A}" dt="2024-05-24T11:08:49.682" v="3408" actId="1076"/>
          <ac:spMkLst>
            <pc:docMk/>
            <pc:sldMk cId="1792794548" sldId="2145706946"/>
            <ac:spMk id="8" creationId="{E364EACD-E2BA-8E08-D0D7-07B766AF6EFB}"/>
          </ac:spMkLst>
        </pc:spChg>
        <pc:spChg chg="add del mod">
          <ac:chgData name="JAGTAP Surabhi" userId="84cea6c1-768c-468c-9b72-7bcc08504dfc" providerId="ADAL" clId="{5844521C-925C-7F46-8D59-5603DA0A927A}" dt="2024-05-24T09:25:03.660" v="1922" actId="478"/>
          <ac:spMkLst>
            <pc:docMk/>
            <pc:sldMk cId="1792794548" sldId="2145706946"/>
            <ac:spMk id="10" creationId="{A9EBA606-29B6-D873-4A3F-5DF2D44512D5}"/>
          </ac:spMkLst>
        </pc:spChg>
        <pc:spChg chg="add mod">
          <ac:chgData name="JAGTAP Surabhi" userId="84cea6c1-768c-468c-9b72-7bcc08504dfc" providerId="ADAL" clId="{5844521C-925C-7F46-8D59-5603DA0A927A}" dt="2024-05-24T09:26:00.428" v="1929"/>
          <ac:spMkLst>
            <pc:docMk/>
            <pc:sldMk cId="1792794548" sldId="2145706946"/>
            <ac:spMk id="11" creationId="{D3E28A94-16CE-3CFF-81DA-924E2FBD3943}"/>
          </ac:spMkLst>
        </pc:spChg>
        <pc:spChg chg="del mod">
          <ac:chgData name="JAGTAP Surabhi" userId="84cea6c1-768c-468c-9b72-7bcc08504dfc" providerId="ADAL" clId="{5844521C-925C-7F46-8D59-5603DA0A927A}" dt="2024-05-24T09:25:01.332" v="1921" actId="478"/>
          <ac:spMkLst>
            <pc:docMk/>
            <pc:sldMk cId="1792794548" sldId="2145706946"/>
            <ac:spMk id="12" creationId="{805278C0-5CD7-5EC2-D2BF-B70787664AAC}"/>
          </ac:spMkLst>
        </pc:spChg>
        <pc:spChg chg="add mod">
          <ac:chgData name="JAGTAP Surabhi" userId="84cea6c1-768c-468c-9b72-7bcc08504dfc" providerId="ADAL" clId="{5844521C-925C-7F46-8D59-5603DA0A927A}" dt="2024-05-24T15:20:16.486" v="5952"/>
          <ac:spMkLst>
            <pc:docMk/>
            <pc:sldMk cId="1792794548" sldId="2145706946"/>
            <ac:spMk id="13" creationId="{7B955FAB-2B73-1711-A1F5-70C36E388628}"/>
          </ac:spMkLst>
        </pc:spChg>
        <pc:picChg chg="add mod">
          <ac:chgData name="JAGTAP Surabhi" userId="84cea6c1-768c-468c-9b72-7bcc08504dfc" providerId="ADAL" clId="{5844521C-925C-7F46-8D59-5603DA0A927A}" dt="2024-05-24T16:28:10.612" v="6237" actId="1076"/>
          <ac:picMkLst>
            <pc:docMk/>
            <pc:sldMk cId="1792794548" sldId="2145706946"/>
            <ac:picMk id="3" creationId="{EFC919E7-B30B-5D77-4F44-3209A66457F0}"/>
          </ac:picMkLst>
        </pc:picChg>
        <pc:picChg chg="del">
          <ac:chgData name="JAGTAP Surabhi" userId="84cea6c1-768c-468c-9b72-7bcc08504dfc" providerId="ADAL" clId="{5844521C-925C-7F46-8D59-5603DA0A927A}" dt="2024-05-24T09:21:50.409" v="1905" actId="478"/>
          <ac:picMkLst>
            <pc:docMk/>
            <pc:sldMk cId="1792794548" sldId="2145706946"/>
            <ac:picMk id="22" creationId="{43932921-2DD9-B6D1-C904-A543F05E6F4D}"/>
          </ac:picMkLst>
        </pc:picChg>
        <pc:picChg chg="del">
          <ac:chgData name="JAGTAP Surabhi" userId="84cea6c1-768c-468c-9b72-7bcc08504dfc" providerId="ADAL" clId="{5844521C-925C-7F46-8D59-5603DA0A927A}" dt="2024-05-24T09:21:32.447" v="1902" actId="478"/>
          <ac:picMkLst>
            <pc:docMk/>
            <pc:sldMk cId="1792794548" sldId="2145706946"/>
            <ac:picMk id="24" creationId="{F0368B8E-7CE2-C7A8-2890-BC54EE053F91}"/>
          </ac:picMkLst>
        </pc:picChg>
      </pc:sldChg>
      <pc:sldChg chg="modSp del mod ord modAnim">
        <pc:chgData name="JAGTAP Surabhi" userId="84cea6c1-768c-468c-9b72-7bcc08504dfc" providerId="ADAL" clId="{5844521C-925C-7F46-8D59-5603DA0A927A}" dt="2024-05-24T11:13:56.114" v="3451" actId="2696"/>
        <pc:sldMkLst>
          <pc:docMk/>
          <pc:sldMk cId="338481650" sldId="2145706947"/>
        </pc:sldMkLst>
        <pc:spChg chg="mod">
          <ac:chgData name="JAGTAP Surabhi" userId="84cea6c1-768c-468c-9b72-7bcc08504dfc" providerId="ADAL" clId="{5844521C-925C-7F46-8D59-5603DA0A927A}" dt="2024-05-23T16:08:01.373" v="70" actId="207"/>
          <ac:spMkLst>
            <pc:docMk/>
            <pc:sldMk cId="338481650" sldId="2145706947"/>
            <ac:spMk id="16" creationId="{CFAED964-6820-3D57-1199-A1B807CABFFB}"/>
          </ac:spMkLst>
        </pc:spChg>
      </pc:sldChg>
      <pc:sldChg chg="del">
        <pc:chgData name="JAGTAP Surabhi" userId="84cea6c1-768c-468c-9b72-7bcc08504dfc" providerId="ADAL" clId="{5844521C-925C-7F46-8D59-5603DA0A927A}" dt="2024-05-27T14:55:20.229" v="9032" actId="2696"/>
        <pc:sldMkLst>
          <pc:docMk/>
          <pc:sldMk cId="1624929803" sldId="2145706955"/>
        </pc:sldMkLst>
      </pc:sldChg>
      <pc:sldChg chg="addSp modSp del mod">
        <pc:chgData name="JAGTAP Surabhi" userId="84cea6c1-768c-468c-9b72-7bcc08504dfc" providerId="ADAL" clId="{5844521C-925C-7F46-8D59-5603DA0A927A}" dt="2024-05-27T14:55:20.168" v="9013" actId="2696"/>
        <pc:sldMkLst>
          <pc:docMk/>
          <pc:sldMk cId="1821786938" sldId="2145706958"/>
        </pc:sldMkLst>
        <pc:spChg chg="mod">
          <ac:chgData name="JAGTAP Surabhi" userId="84cea6c1-768c-468c-9b72-7bcc08504dfc" providerId="ADAL" clId="{5844521C-925C-7F46-8D59-5603DA0A927A}" dt="2024-05-23T15:59:07.083" v="10" actId="12789"/>
          <ac:spMkLst>
            <pc:docMk/>
            <pc:sldMk cId="1821786938" sldId="2145706958"/>
            <ac:spMk id="76" creationId="{5B3AF70B-E6B2-5F0B-8505-BAFC124C337B}"/>
          </ac:spMkLst>
        </pc:spChg>
        <pc:spChg chg="mod">
          <ac:chgData name="JAGTAP Surabhi" userId="84cea6c1-768c-468c-9b72-7bcc08504dfc" providerId="ADAL" clId="{5844521C-925C-7F46-8D59-5603DA0A927A}" dt="2024-05-23T15:59:07.083" v="10" actId="12789"/>
          <ac:spMkLst>
            <pc:docMk/>
            <pc:sldMk cId="1821786938" sldId="2145706958"/>
            <ac:spMk id="78" creationId="{454EA31E-ED60-A0E6-CD4D-AB7DACFE9223}"/>
          </ac:spMkLst>
        </pc:spChg>
        <pc:graphicFrameChg chg="add mod">
          <ac:chgData name="JAGTAP Surabhi" userId="84cea6c1-768c-468c-9b72-7bcc08504dfc" providerId="ADAL" clId="{5844521C-925C-7F46-8D59-5603DA0A927A}" dt="2024-05-24T11:48:03.791" v="4028" actId="1076"/>
          <ac:graphicFrameMkLst>
            <pc:docMk/>
            <pc:sldMk cId="1821786938" sldId="2145706958"/>
            <ac:graphicFrameMk id="2" creationId="{F553CC92-3E63-82B7-259B-FA3B940BFC7F}"/>
          </ac:graphicFrameMkLst>
        </pc:graphicFrameChg>
        <pc:graphicFrameChg chg="add mod">
          <ac:chgData name="JAGTAP Surabhi" userId="84cea6c1-768c-468c-9b72-7bcc08504dfc" providerId="ADAL" clId="{5844521C-925C-7F46-8D59-5603DA0A927A}" dt="2024-05-24T12:36:38.134" v="4726" actId="1076"/>
          <ac:graphicFrameMkLst>
            <pc:docMk/>
            <pc:sldMk cId="1821786938" sldId="2145706958"/>
            <ac:graphicFrameMk id="3" creationId="{30148944-EB3C-9D32-0A15-6F3405BA5F85}"/>
          </ac:graphicFrameMkLst>
        </pc:graphicFrameChg>
      </pc:sldChg>
      <pc:sldChg chg="addSp delSp modSp del mod ord delAnim modAnim">
        <pc:chgData name="JAGTAP Surabhi" userId="84cea6c1-768c-468c-9b72-7bcc08504dfc" providerId="ADAL" clId="{5844521C-925C-7F46-8D59-5603DA0A927A}" dt="2024-05-27T14:55:20.154" v="9009" actId="2696"/>
        <pc:sldMkLst>
          <pc:docMk/>
          <pc:sldMk cId="442952790" sldId="2145706959"/>
        </pc:sldMkLst>
        <pc:spChg chg="add mod">
          <ac:chgData name="JAGTAP Surabhi" userId="84cea6c1-768c-468c-9b72-7bcc08504dfc" providerId="ADAL" clId="{5844521C-925C-7F46-8D59-5603DA0A927A}" dt="2024-05-24T09:58:55.341" v="2394" actId="167"/>
          <ac:spMkLst>
            <pc:docMk/>
            <pc:sldMk cId="442952790" sldId="2145706959"/>
            <ac:spMk id="2" creationId="{38A68526-06D9-BC73-2986-C43A0ED32E09}"/>
          </ac:spMkLst>
        </pc:spChg>
        <pc:spChg chg="add mod">
          <ac:chgData name="JAGTAP Surabhi" userId="84cea6c1-768c-468c-9b72-7bcc08504dfc" providerId="ADAL" clId="{5844521C-925C-7F46-8D59-5603DA0A927A}" dt="2024-05-24T15:20:19.509" v="5954"/>
          <ac:spMkLst>
            <pc:docMk/>
            <pc:sldMk cId="442952790" sldId="2145706959"/>
            <ac:spMk id="3" creationId="{B7B5709B-A1B2-73B2-F4FF-AD413B73241C}"/>
          </ac:spMkLst>
        </pc:spChg>
        <pc:spChg chg="del">
          <ac:chgData name="JAGTAP Surabhi" userId="84cea6c1-768c-468c-9b72-7bcc08504dfc" providerId="ADAL" clId="{5844521C-925C-7F46-8D59-5603DA0A927A}" dt="2024-05-23T16:17:28.033" v="228" actId="478"/>
          <ac:spMkLst>
            <pc:docMk/>
            <pc:sldMk cId="442952790" sldId="2145706959"/>
            <ac:spMk id="9" creationId="{B669EE3C-A79A-7261-5E97-0EDC431C151E}"/>
          </ac:spMkLst>
        </pc:spChg>
        <pc:spChg chg="mod">
          <ac:chgData name="JAGTAP Surabhi" userId="84cea6c1-768c-468c-9b72-7bcc08504dfc" providerId="ADAL" clId="{5844521C-925C-7F46-8D59-5603DA0A927A}" dt="2024-05-24T14:01:59.589" v="5681" actId="1076"/>
          <ac:spMkLst>
            <pc:docMk/>
            <pc:sldMk cId="442952790" sldId="2145706959"/>
            <ac:spMk id="25" creationId="{C69458B7-1395-EA4B-6FDB-98BC9A151791}"/>
          </ac:spMkLst>
        </pc:spChg>
        <pc:spChg chg="mod">
          <ac:chgData name="JAGTAP Surabhi" userId="84cea6c1-768c-468c-9b72-7bcc08504dfc" providerId="ADAL" clId="{5844521C-925C-7F46-8D59-5603DA0A927A}" dt="2024-05-24T15:01:33.269" v="5900" actId="20577"/>
          <ac:spMkLst>
            <pc:docMk/>
            <pc:sldMk cId="442952790" sldId="2145706959"/>
            <ac:spMk id="50" creationId="{BE4DCB24-7440-C8D7-AE3B-CDD8B6E1B860}"/>
          </ac:spMkLst>
        </pc:spChg>
        <pc:spChg chg="mod">
          <ac:chgData name="JAGTAP Surabhi" userId="84cea6c1-768c-468c-9b72-7bcc08504dfc" providerId="ADAL" clId="{5844521C-925C-7F46-8D59-5603DA0A927A}" dt="2024-05-24T14:01:59.589" v="5681" actId="1076"/>
          <ac:spMkLst>
            <pc:docMk/>
            <pc:sldMk cId="442952790" sldId="2145706959"/>
            <ac:spMk id="61" creationId="{457C6BE7-5AD0-BF05-44BB-C86C23D57C5A}"/>
          </ac:spMkLst>
        </pc:spChg>
        <pc:spChg chg="mod">
          <ac:chgData name="JAGTAP Surabhi" userId="84cea6c1-768c-468c-9b72-7bcc08504dfc" providerId="ADAL" clId="{5844521C-925C-7F46-8D59-5603DA0A927A}" dt="2024-05-24T14:01:59.589" v="5681" actId="1076"/>
          <ac:spMkLst>
            <pc:docMk/>
            <pc:sldMk cId="442952790" sldId="2145706959"/>
            <ac:spMk id="62" creationId="{FC6450FD-004D-6254-5CFD-F64715F19083}"/>
          </ac:spMkLst>
        </pc:spChg>
        <pc:spChg chg="mod">
          <ac:chgData name="JAGTAP Surabhi" userId="84cea6c1-768c-468c-9b72-7bcc08504dfc" providerId="ADAL" clId="{5844521C-925C-7F46-8D59-5603DA0A927A}" dt="2024-05-24T16:43:20.519" v="6382" actId="313"/>
          <ac:spMkLst>
            <pc:docMk/>
            <pc:sldMk cId="442952790" sldId="2145706959"/>
            <ac:spMk id="15360" creationId="{DC52D2F2-7BB8-B5D2-447B-3B7079325CE3}"/>
          </ac:spMkLst>
        </pc:spChg>
        <pc:spChg chg="del mod">
          <ac:chgData name="JAGTAP Surabhi" userId="84cea6c1-768c-468c-9b72-7bcc08504dfc" providerId="ADAL" clId="{5844521C-925C-7F46-8D59-5603DA0A927A}" dt="2024-05-24T14:01:52.542" v="5680" actId="478"/>
          <ac:spMkLst>
            <pc:docMk/>
            <pc:sldMk cId="442952790" sldId="2145706959"/>
            <ac:spMk id="15377" creationId="{19B45330-DA8C-BE43-B57C-020DAA26C701}"/>
          </ac:spMkLst>
        </pc:spChg>
        <pc:spChg chg="mod">
          <ac:chgData name="JAGTAP Surabhi" userId="84cea6c1-768c-468c-9b72-7bcc08504dfc" providerId="ADAL" clId="{5844521C-925C-7F46-8D59-5603DA0A927A}" dt="2024-05-24T11:08:33.197" v="3402"/>
          <ac:spMkLst>
            <pc:docMk/>
            <pc:sldMk cId="442952790" sldId="2145706959"/>
            <ac:spMk id="15381" creationId="{B74728E0-775D-1B23-A319-FB8192664656}"/>
          </ac:spMkLst>
        </pc:spChg>
        <pc:spChg chg="add del">
          <ac:chgData name="JAGTAP Surabhi" userId="84cea6c1-768c-468c-9b72-7bcc08504dfc" providerId="ADAL" clId="{5844521C-925C-7F46-8D59-5603DA0A927A}" dt="2024-05-23T16:14:02.229" v="186" actId="22"/>
          <ac:spMkLst>
            <pc:docMk/>
            <pc:sldMk cId="442952790" sldId="2145706959"/>
            <ac:spMk id="15383" creationId="{752ECDE6-6C5B-9C25-5ABC-6E356E7A0B9A}"/>
          </ac:spMkLst>
        </pc:spChg>
        <pc:spChg chg="add mod">
          <ac:chgData name="JAGTAP Surabhi" userId="84cea6c1-768c-468c-9b72-7bcc08504dfc" providerId="ADAL" clId="{5844521C-925C-7F46-8D59-5603DA0A927A}" dt="2024-05-23T16:22:47.897" v="286" actId="1076"/>
          <ac:spMkLst>
            <pc:docMk/>
            <pc:sldMk cId="442952790" sldId="2145706959"/>
            <ac:spMk id="15384" creationId="{387ED206-48E2-C547-3A56-0BB80409ED91}"/>
          </ac:spMkLst>
        </pc:spChg>
        <pc:grpChg chg="mod">
          <ac:chgData name="JAGTAP Surabhi" userId="84cea6c1-768c-468c-9b72-7bcc08504dfc" providerId="ADAL" clId="{5844521C-925C-7F46-8D59-5603DA0A927A}" dt="2024-05-24T14:01:59.589" v="5681" actId="1076"/>
          <ac:grpSpMkLst>
            <pc:docMk/>
            <pc:sldMk cId="442952790" sldId="2145706959"/>
            <ac:grpSpMk id="60" creationId="{77675306-A5AC-B2E4-BE10-FFDA0DF6BE40}"/>
          </ac:grpSpMkLst>
        </pc:grpChg>
        <pc:grpChg chg="mod">
          <ac:chgData name="JAGTAP Surabhi" userId="84cea6c1-768c-468c-9b72-7bcc08504dfc" providerId="ADAL" clId="{5844521C-925C-7F46-8D59-5603DA0A927A}" dt="2024-05-24T14:01:59.589" v="5681" actId="1076"/>
          <ac:grpSpMkLst>
            <pc:docMk/>
            <pc:sldMk cId="442952790" sldId="2145706959"/>
            <ac:grpSpMk id="15375" creationId="{EC2E1462-30D4-5BA0-0D03-AE2AE61E9BC9}"/>
          </ac:grpSpMkLst>
        </pc:grpChg>
        <pc:picChg chg="del">
          <ac:chgData name="JAGTAP Surabhi" userId="84cea6c1-768c-468c-9b72-7bcc08504dfc" providerId="ADAL" clId="{5844521C-925C-7F46-8D59-5603DA0A927A}" dt="2024-05-23T16:17:26.495" v="227" actId="478"/>
          <ac:picMkLst>
            <pc:docMk/>
            <pc:sldMk cId="442952790" sldId="2145706959"/>
            <ac:picMk id="8" creationId="{39E3BC37-42EF-479F-106A-D3C2EFB1EAA5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23" creationId="{F9FCA1A4-5CDB-17C8-5F9D-B005F5D749DC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24" creationId="{650C688C-9359-076B-4A60-8B94E1A82A55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32" creationId="{F2F628CC-DCF0-3AC2-19D1-10486BB3F892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37" creationId="{90D1574C-3D27-46F8-644D-AFA378007638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38" creationId="{AE6BCEAC-5A05-B83B-8668-F57B03E1192C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39" creationId="{B2B7D3E4-9F0D-F332-8B0B-E1B9B1E36EF7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48" creationId="{FA085C66-182C-B741-8A55-4ADE455304DB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49" creationId="{3BA94DCE-0A31-EACC-C381-EB41CFBAB533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53" creationId="{5B388E87-BA1E-0DB2-5318-45E3FD06FFD4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54" creationId="{0D6D4A7C-2B67-C5BD-19B7-22AC4E91C2CE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58" creationId="{7509C755-379D-1C92-281B-1149D179A348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15362" creationId="{A9F6F674-EFB1-9F66-BB07-2C499FB16E9E}"/>
          </ac:picMkLst>
        </pc:picChg>
        <pc:picChg chg="del">
          <ac:chgData name="JAGTAP Surabhi" userId="84cea6c1-768c-468c-9b72-7bcc08504dfc" providerId="ADAL" clId="{5844521C-925C-7F46-8D59-5603DA0A927A}" dt="2024-05-23T16:19:23.292" v="241" actId="478"/>
          <ac:picMkLst>
            <pc:docMk/>
            <pc:sldMk cId="442952790" sldId="2145706959"/>
            <ac:picMk id="15364" creationId="{9A3EFC8D-6CB8-C9B4-4918-6A2F211951D7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15366" creationId="{6E5EB679-226D-97BD-E4C9-B9B9BBA4D048}"/>
          </ac:picMkLst>
        </pc:picChg>
        <pc:picChg chg="mod">
          <ac:chgData name="JAGTAP Surabhi" userId="84cea6c1-768c-468c-9b72-7bcc08504dfc" providerId="ADAL" clId="{5844521C-925C-7F46-8D59-5603DA0A927A}" dt="2024-05-24T14:01:59.589" v="5681" actId="1076"/>
          <ac:picMkLst>
            <pc:docMk/>
            <pc:sldMk cId="442952790" sldId="2145706959"/>
            <ac:picMk id="15367" creationId="{24BC9CBB-6E0C-1302-7B1F-899CF3945ADE}"/>
          </ac:picMkLst>
        </pc:picChg>
        <pc:cxnChg chg="del">
          <ac:chgData name="JAGTAP Surabhi" userId="84cea6c1-768c-468c-9b72-7bcc08504dfc" providerId="ADAL" clId="{5844521C-925C-7F46-8D59-5603DA0A927A}" dt="2024-05-23T16:17:24.535" v="226" actId="478"/>
          <ac:cxnSpMkLst>
            <pc:docMk/>
            <pc:sldMk cId="442952790" sldId="2145706959"/>
            <ac:cxnSpMk id="15371" creationId="{C331A6E4-57B4-3DC8-414C-7BF0CBCAA0B4}"/>
          </ac:cxnSpMkLst>
        </pc:cxnChg>
      </pc:sldChg>
      <pc:sldChg chg="addSp delSp modSp del mod addAnim delAnim modAnim modShow">
        <pc:chgData name="JAGTAP Surabhi" userId="84cea6c1-768c-468c-9b72-7bcc08504dfc" providerId="ADAL" clId="{5844521C-925C-7F46-8D59-5603DA0A927A}" dt="2024-05-27T14:55:20.246" v="9035" actId="2696"/>
        <pc:sldMkLst>
          <pc:docMk/>
          <pc:sldMk cId="1961836494" sldId="2145706960"/>
        </pc:sldMkLst>
        <pc:spChg chg="add del mod">
          <ac:chgData name="JAGTAP Surabhi" userId="84cea6c1-768c-468c-9b72-7bcc08504dfc" providerId="ADAL" clId="{5844521C-925C-7F46-8D59-5603DA0A927A}" dt="2024-05-24T09:12:54.810" v="1799" actId="478"/>
          <ac:spMkLst>
            <pc:docMk/>
            <pc:sldMk cId="1961836494" sldId="2145706960"/>
            <ac:spMk id="2" creationId="{5F7A2081-1DB1-EEC6-1025-51FCE7B1E2F4}"/>
          </ac:spMkLst>
        </pc:spChg>
        <pc:spChg chg="add del mod">
          <ac:chgData name="JAGTAP Surabhi" userId="84cea6c1-768c-468c-9b72-7bcc08504dfc" providerId="ADAL" clId="{5844521C-925C-7F46-8D59-5603DA0A927A}" dt="2024-05-24T08:11:14.230" v="1698" actId="478"/>
          <ac:spMkLst>
            <pc:docMk/>
            <pc:sldMk cId="1961836494" sldId="2145706960"/>
            <ac:spMk id="7" creationId="{96647181-3553-9AFE-E964-242F27F0B0B1}"/>
          </ac:spMkLst>
        </pc:spChg>
        <pc:spChg chg="add mod">
          <ac:chgData name="JAGTAP Surabhi" userId="84cea6c1-768c-468c-9b72-7bcc08504dfc" providerId="ADAL" clId="{5844521C-925C-7F46-8D59-5603DA0A927A}" dt="2024-05-24T10:12:28.501" v="2521" actId="1076"/>
          <ac:spMkLst>
            <pc:docMk/>
            <pc:sldMk cId="1961836494" sldId="2145706960"/>
            <ac:spMk id="8" creationId="{838C28E9-F555-5E1F-7D64-3D58F643969A}"/>
          </ac:spMkLst>
        </pc:spChg>
        <pc:spChg chg="del mod">
          <ac:chgData name="JAGTAP Surabhi" userId="84cea6c1-768c-468c-9b72-7bcc08504dfc" providerId="ADAL" clId="{5844521C-925C-7F46-8D59-5603DA0A927A}" dt="2024-05-24T09:51:52.847" v="2318" actId="478"/>
          <ac:spMkLst>
            <pc:docMk/>
            <pc:sldMk cId="1961836494" sldId="2145706960"/>
            <ac:spMk id="10" creationId="{B29EADC4-5423-FDD7-9F7F-31E184C7666F}"/>
          </ac:spMkLst>
        </pc:spChg>
        <pc:spChg chg="add mod">
          <ac:chgData name="JAGTAP Surabhi" userId="84cea6c1-768c-468c-9b72-7bcc08504dfc" providerId="ADAL" clId="{5844521C-925C-7F46-8D59-5603DA0A927A}" dt="2024-05-24T10:12:28.501" v="2521" actId="1076"/>
          <ac:spMkLst>
            <pc:docMk/>
            <pc:sldMk cId="1961836494" sldId="2145706960"/>
            <ac:spMk id="11" creationId="{D30C2716-969A-72EF-922E-11D053532F7A}"/>
          </ac:spMkLst>
        </pc:spChg>
        <pc:spChg chg="add mod">
          <ac:chgData name="JAGTAP Surabhi" userId="84cea6c1-768c-468c-9b72-7bcc08504dfc" providerId="ADAL" clId="{5844521C-925C-7F46-8D59-5603DA0A927A}" dt="2024-05-24T10:12:28.501" v="2521" actId="1076"/>
          <ac:spMkLst>
            <pc:docMk/>
            <pc:sldMk cId="1961836494" sldId="2145706960"/>
            <ac:spMk id="12" creationId="{B2CF993B-A729-9069-E7E9-0788E1B04FAD}"/>
          </ac:spMkLst>
        </pc:spChg>
        <pc:spChg chg="add del mod">
          <ac:chgData name="JAGTAP Surabhi" userId="84cea6c1-768c-468c-9b72-7bcc08504dfc" providerId="ADAL" clId="{5844521C-925C-7F46-8D59-5603DA0A927A}" dt="2024-05-24T10:05:19.121" v="2431" actId="478"/>
          <ac:spMkLst>
            <pc:docMk/>
            <pc:sldMk cId="1961836494" sldId="2145706960"/>
            <ac:spMk id="13" creationId="{678FA905-BE02-0708-1DFB-DF7B14ACAF76}"/>
          </ac:spMkLst>
        </pc:spChg>
        <pc:spChg chg="add del mod">
          <ac:chgData name="JAGTAP Surabhi" userId="84cea6c1-768c-468c-9b72-7bcc08504dfc" providerId="ADAL" clId="{5844521C-925C-7F46-8D59-5603DA0A927A}" dt="2024-05-24T09:14:10.387" v="1833" actId="478"/>
          <ac:spMkLst>
            <pc:docMk/>
            <pc:sldMk cId="1961836494" sldId="2145706960"/>
            <ac:spMk id="18" creationId="{42E7028D-1897-9111-4565-E1D6CA1E2795}"/>
          </ac:spMkLst>
        </pc:spChg>
        <pc:spChg chg="add mod topLvl">
          <ac:chgData name="JAGTAP Surabhi" userId="84cea6c1-768c-468c-9b72-7bcc08504dfc" providerId="ADAL" clId="{5844521C-925C-7F46-8D59-5603DA0A927A}" dt="2024-05-24T09:53:14.926" v="2336" actId="164"/>
          <ac:spMkLst>
            <pc:docMk/>
            <pc:sldMk cId="1961836494" sldId="2145706960"/>
            <ac:spMk id="19" creationId="{83C01385-4E0C-6677-7C63-E3EF5D83D2F1}"/>
          </ac:spMkLst>
        </pc:spChg>
        <pc:spChg chg="mod">
          <ac:chgData name="JAGTAP Surabhi" userId="84cea6c1-768c-468c-9b72-7bcc08504dfc" providerId="ADAL" clId="{5844521C-925C-7F46-8D59-5603DA0A927A}" dt="2024-05-24T09:12:40.546" v="1793"/>
          <ac:spMkLst>
            <pc:docMk/>
            <pc:sldMk cId="1961836494" sldId="2145706960"/>
            <ac:spMk id="29" creationId="{EE997188-FB1B-C6B3-2C15-CF7D9BB63BAB}"/>
          </ac:spMkLst>
        </pc:spChg>
        <pc:spChg chg="del mod topLvl">
          <ac:chgData name="JAGTAP Surabhi" userId="84cea6c1-768c-468c-9b72-7bcc08504dfc" providerId="ADAL" clId="{5844521C-925C-7F46-8D59-5603DA0A927A}" dt="2024-05-24T09:13:36.197" v="1829" actId="478"/>
          <ac:spMkLst>
            <pc:docMk/>
            <pc:sldMk cId="1961836494" sldId="2145706960"/>
            <ac:spMk id="35" creationId="{2057CE8B-374D-B4F8-A80F-8AC283F5ADD6}"/>
          </ac:spMkLst>
        </pc:spChg>
        <pc:spChg chg="add 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38" creationId="{722181FD-10A2-566B-F1A0-3BA25FF27AAA}"/>
          </ac:spMkLst>
        </pc:spChg>
        <pc:spChg chg="add 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39" creationId="{9B14EBE3-EB2D-232F-D803-5A8087592231}"/>
          </ac:spMkLst>
        </pc:spChg>
        <pc:spChg chg="add 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40" creationId="{A2FB427F-4196-2062-B899-43D05224A294}"/>
          </ac:spMkLst>
        </pc:spChg>
        <pc:spChg chg="add mod">
          <ac:chgData name="JAGTAP Surabhi" userId="84cea6c1-768c-468c-9b72-7bcc08504dfc" providerId="ADAL" clId="{5844521C-925C-7F46-8D59-5603DA0A927A}" dt="2024-05-24T09:43:39.586" v="2149" actId="167"/>
          <ac:spMkLst>
            <pc:docMk/>
            <pc:sldMk cId="1961836494" sldId="2145706960"/>
            <ac:spMk id="41" creationId="{703DB4AA-A2A7-C34E-EF6E-8BC89D6CF338}"/>
          </ac:spMkLst>
        </pc:spChg>
        <pc:spChg chg="add del mod">
          <ac:chgData name="JAGTAP Surabhi" userId="84cea6c1-768c-468c-9b72-7bcc08504dfc" providerId="ADAL" clId="{5844521C-925C-7F46-8D59-5603DA0A927A}" dt="2024-05-24T09:51:50.456" v="2316" actId="478"/>
          <ac:spMkLst>
            <pc:docMk/>
            <pc:sldMk cId="1961836494" sldId="2145706960"/>
            <ac:spMk id="43" creationId="{E0329715-0919-98FD-17E4-07F7F2E22903}"/>
          </ac:spMkLst>
        </pc:spChg>
        <pc:spChg chg="mod">
          <ac:chgData name="JAGTAP Surabhi" userId="84cea6c1-768c-468c-9b72-7bcc08504dfc" providerId="ADAL" clId="{5844521C-925C-7F46-8D59-5603DA0A927A}" dt="2024-05-24T09:53:16.044" v="2337"/>
          <ac:spMkLst>
            <pc:docMk/>
            <pc:sldMk cId="1961836494" sldId="2145706960"/>
            <ac:spMk id="46" creationId="{8829CAC2-2E0D-33E9-2136-EB1B15CA1899}"/>
          </ac:spMkLst>
        </pc:spChg>
        <pc:spChg chg="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53" creationId="{DD14A85F-8B98-99A6-A795-11A6FF87511B}"/>
          </ac:spMkLst>
        </pc:spChg>
        <pc:spChg chg="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58" creationId="{394B517A-93E0-B4D2-4BFA-6B9895F23C84}"/>
          </ac:spMkLst>
        </pc:spChg>
        <pc:spChg chg="del mod">
          <ac:chgData name="JAGTAP Surabhi" userId="84cea6c1-768c-468c-9b72-7bcc08504dfc" providerId="ADAL" clId="{5844521C-925C-7F46-8D59-5603DA0A927A}" dt="2024-05-24T09:02:31.904" v="1743" actId="21"/>
          <ac:spMkLst>
            <pc:docMk/>
            <pc:sldMk cId="1961836494" sldId="2145706960"/>
            <ac:spMk id="62" creationId="{A84E5979-7873-FAD3-135D-DD06FC79A6DA}"/>
          </ac:spMkLst>
        </pc:spChg>
        <pc:spChg chg="mod">
          <ac:chgData name="JAGTAP Surabhi" userId="84cea6c1-768c-468c-9b72-7bcc08504dfc" providerId="ADAL" clId="{5844521C-925C-7F46-8D59-5603DA0A927A}" dt="2024-05-24T10:18:05.219" v="2626" actId="165"/>
          <ac:spMkLst>
            <pc:docMk/>
            <pc:sldMk cId="1961836494" sldId="2145706960"/>
            <ac:spMk id="64" creationId="{904EFE93-E21D-12A9-CE07-3A16227F8D66}"/>
          </ac:spMkLst>
        </pc:spChg>
        <pc:spChg chg="add mod topLvl">
          <ac:chgData name="JAGTAP Surabhi" userId="84cea6c1-768c-468c-9b72-7bcc08504dfc" providerId="ADAL" clId="{5844521C-925C-7F46-8D59-5603DA0A927A}" dt="2024-05-24T10:18:27.710" v="2629" actId="164"/>
          <ac:spMkLst>
            <pc:docMk/>
            <pc:sldMk cId="1961836494" sldId="2145706960"/>
            <ac:spMk id="68" creationId="{3F6E5DDF-8CE6-10AA-7B06-3FE25A397C23}"/>
          </ac:spMkLst>
        </pc:spChg>
        <pc:spChg chg="del mod">
          <ac:chgData name="JAGTAP Surabhi" userId="84cea6c1-768c-468c-9b72-7bcc08504dfc" providerId="ADAL" clId="{5844521C-925C-7F46-8D59-5603DA0A927A}" dt="2024-05-23T16:26:25.544" v="330" actId="478"/>
          <ac:spMkLst>
            <pc:docMk/>
            <pc:sldMk cId="1961836494" sldId="2145706960"/>
            <ac:spMk id="68" creationId="{B33992DE-BDEC-12E3-6192-081957A52D8A}"/>
          </ac:spMkLst>
        </pc:spChg>
        <pc:spChg chg="add mod">
          <ac:chgData name="JAGTAP Surabhi" userId="84cea6c1-768c-468c-9b72-7bcc08504dfc" providerId="ADAL" clId="{5844521C-925C-7F46-8D59-5603DA0A927A}" dt="2024-05-24T10:22:43.772" v="2658" actId="164"/>
          <ac:spMkLst>
            <pc:docMk/>
            <pc:sldMk cId="1961836494" sldId="2145706960"/>
            <ac:spMk id="69" creationId="{5BA2C4D7-CE2E-D44E-602F-B8FBFABDCD17}"/>
          </ac:spMkLst>
        </pc:spChg>
        <pc:spChg chg="del">
          <ac:chgData name="JAGTAP Surabhi" userId="84cea6c1-768c-468c-9b72-7bcc08504dfc" providerId="ADAL" clId="{5844521C-925C-7F46-8D59-5603DA0A927A}" dt="2024-05-23T16:26:29.664" v="333" actId="478"/>
          <ac:spMkLst>
            <pc:docMk/>
            <pc:sldMk cId="1961836494" sldId="2145706960"/>
            <ac:spMk id="69" creationId="{B29FB0FC-56A7-EDB0-7A36-06091A0BE2C4}"/>
          </ac:spMkLst>
        </pc:spChg>
        <pc:spChg chg="add mod">
          <ac:chgData name="JAGTAP Surabhi" userId="84cea6c1-768c-468c-9b72-7bcc08504dfc" providerId="ADAL" clId="{5844521C-925C-7F46-8D59-5603DA0A927A}" dt="2024-05-24T10:23:07.690" v="2663" actId="164"/>
          <ac:spMkLst>
            <pc:docMk/>
            <pc:sldMk cId="1961836494" sldId="2145706960"/>
            <ac:spMk id="70" creationId="{8D425A7E-635D-2A7D-0DD4-DCC4FEEE7362}"/>
          </ac:spMkLst>
        </pc:spChg>
        <pc:spChg chg="add mod">
          <ac:chgData name="JAGTAP Surabhi" userId="84cea6c1-768c-468c-9b72-7bcc08504dfc" providerId="ADAL" clId="{5844521C-925C-7F46-8D59-5603DA0A927A}" dt="2024-05-24T10:21:55.975" v="2651" actId="164"/>
          <ac:spMkLst>
            <pc:docMk/>
            <pc:sldMk cId="1961836494" sldId="2145706960"/>
            <ac:spMk id="71" creationId="{CE1B942D-1A2A-A6BF-3648-913F5AC304FD}"/>
          </ac:spMkLst>
        </pc:spChg>
        <pc:spChg chg="add mod">
          <ac:chgData name="JAGTAP Surabhi" userId="84cea6c1-768c-468c-9b72-7bcc08504dfc" providerId="ADAL" clId="{5844521C-925C-7F46-8D59-5603DA0A927A}" dt="2024-05-24T10:21:55.975" v="2651" actId="164"/>
          <ac:spMkLst>
            <pc:docMk/>
            <pc:sldMk cId="1961836494" sldId="2145706960"/>
            <ac:spMk id="72" creationId="{1184E1D3-A84F-D5F6-43AE-68D76C3DF9F3}"/>
          </ac:spMkLst>
        </pc:spChg>
        <pc:spChg chg="del">
          <ac:chgData name="JAGTAP Surabhi" userId="84cea6c1-768c-468c-9b72-7bcc08504dfc" providerId="ADAL" clId="{5844521C-925C-7F46-8D59-5603DA0A927A}" dt="2024-05-23T16:27:09.480" v="353" actId="478"/>
          <ac:spMkLst>
            <pc:docMk/>
            <pc:sldMk cId="1961836494" sldId="2145706960"/>
            <ac:spMk id="73" creationId="{5F4F4890-D5A8-F7F1-0887-8AF28479FC99}"/>
          </ac:spMkLst>
        </pc:spChg>
        <pc:spChg chg="add mod">
          <ac:chgData name="JAGTAP Surabhi" userId="84cea6c1-768c-468c-9b72-7bcc08504dfc" providerId="ADAL" clId="{5844521C-925C-7F46-8D59-5603DA0A927A}" dt="2024-05-24T10:21:55.975" v="2651" actId="164"/>
          <ac:spMkLst>
            <pc:docMk/>
            <pc:sldMk cId="1961836494" sldId="2145706960"/>
            <ac:spMk id="73" creationId="{B5F88ECD-FB5D-8CBD-D82A-96BF19094FF5}"/>
          </ac:spMkLst>
        </pc:spChg>
        <pc:spChg chg="del">
          <ac:chgData name="JAGTAP Surabhi" userId="84cea6c1-768c-468c-9b72-7bcc08504dfc" providerId="ADAL" clId="{5844521C-925C-7F46-8D59-5603DA0A927A}" dt="2024-05-23T16:26:26.697" v="331" actId="478"/>
          <ac:spMkLst>
            <pc:docMk/>
            <pc:sldMk cId="1961836494" sldId="2145706960"/>
            <ac:spMk id="74" creationId="{2A2C4F79-382F-EE49-BD89-571E32664DC1}"/>
          </ac:spMkLst>
        </pc:spChg>
        <pc:spChg chg="del">
          <ac:chgData name="JAGTAP Surabhi" userId="84cea6c1-768c-468c-9b72-7bcc08504dfc" providerId="ADAL" clId="{5844521C-925C-7F46-8D59-5603DA0A927A}" dt="2024-05-23T16:26:28.230" v="332" actId="478"/>
          <ac:spMkLst>
            <pc:docMk/>
            <pc:sldMk cId="1961836494" sldId="2145706960"/>
            <ac:spMk id="76" creationId="{2F238B7D-B842-1EE9-6B31-4E791DD33DA5}"/>
          </ac:spMkLst>
        </pc:spChg>
        <pc:spChg chg="add mod">
          <ac:chgData name="JAGTAP Surabhi" userId="84cea6c1-768c-468c-9b72-7bcc08504dfc" providerId="ADAL" clId="{5844521C-925C-7F46-8D59-5603DA0A927A}" dt="2024-05-24T10:22:43.772" v="2658" actId="164"/>
          <ac:spMkLst>
            <pc:docMk/>
            <pc:sldMk cId="1961836494" sldId="2145706960"/>
            <ac:spMk id="76" creationId="{ACC5D3FC-EB6B-1141-02F5-EBBAD73C227C}"/>
          </ac:spMkLst>
        </pc:spChg>
        <pc:spChg chg="add mod">
          <ac:chgData name="JAGTAP Surabhi" userId="84cea6c1-768c-468c-9b72-7bcc08504dfc" providerId="ADAL" clId="{5844521C-925C-7F46-8D59-5603DA0A927A}" dt="2024-05-24T10:22:43.772" v="2658" actId="164"/>
          <ac:spMkLst>
            <pc:docMk/>
            <pc:sldMk cId="1961836494" sldId="2145706960"/>
            <ac:spMk id="77" creationId="{4A2CA50A-CF54-0378-6068-63E56C70A5B3}"/>
          </ac:spMkLst>
        </pc:spChg>
        <pc:spChg chg="del">
          <ac:chgData name="JAGTAP Surabhi" userId="84cea6c1-768c-468c-9b72-7bcc08504dfc" providerId="ADAL" clId="{5844521C-925C-7F46-8D59-5603DA0A927A}" dt="2024-05-23T16:26:42.276" v="339" actId="478"/>
          <ac:spMkLst>
            <pc:docMk/>
            <pc:sldMk cId="1961836494" sldId="2145706960"/>
            <ac:spMk id="77" creationId="{F2AE620A-D6CA-457C-4BDC-9CA410DB1D29}"/>
          </ac:spMkLst>
        </pc:spChg>
        <pc:spChg chg="del">
          <ac:chgData name="JAGTAP Surabhi" userId="84cea6c1-768c-468c-9b72-7bcc08504dfc" providerId="ADAL" clId="{5844521C-925C-7F46-8D59-5603DA0A927A}" dt="2024-05-23T16:26:41.748" v="338" actId="478"/>
          <ac:spMkLst>
            <pc:docMk/>
            <pc:sldMk cId="1961836494" sldId="2145706960"/>
            <ac:spMk id="78" creationId="{4E978996-32A4-B1D9-C95C-51C694D7B640}"/>
          </ac:spMkLst>
        </pc:spChg>
        <pc:spChg chg="add mod">
          <ac:chgData name="JAGTAP Surabhi" userId="84cea6c1-768c-468c-9b72-7bcc08504dfc" providerId="ADAL" clId="{5844521C-925C-7F46-8D59-5603DA0A927A}" dt="2024-05-24T10:23:07.690" v="2663" actId="164"/>
          <ac:spMkLst>
            <pc:docMk/>
            <pc:sldMk cId="1961836494" sldId="2145706960"/>
            <ac:spMk id="79" creationId="{46F96782-AD05-4758-0CC4-DE95694EAA2B}"/>
          </ac:spMkLst>
        </pc:spChg>
        <pc:spChg chg="del">
          <ac:chgData name="JAGTAP Surabhi" userId="84cea6c1-768c-468c-9b72-7bcc08504dfc" providerId="ADAL" clId="{5844521C-925C-7F46-8D59-5603DA0A927A}" dt="2024-05-23T16:26:40.646" v="337" actId="478"/>
          <ac:spMkLst>
            <pc:docMk/>
            <pc:sldMk cId="1961836494" sldId="2145706960"/>
            <ac:spMk id="79" creationId="{DD0A6EA2-A062-21FB-8AFF-7893468A5C36}"/>
          </ac:spMkLst>
        </pc:spChg>
        <pc:spChg chg="del mod">
          <ac:chgData name="JAGTAP Surabhi" userId="84cea6c1-768c-468c-9b72-7bcc08504dfc" providerId="ADAL" clId="{5844521C-925C-7F46-8D59-5603DA0A927A}" dt="2024-05-23T16:26:46.455" v="344" actId="478"/>
          <ac:spMkLst>
            <pc:docMk/>
            <pc:sldMk cId="1961836494" sldId="2145706960"/>
            <ac:spMk id="80" creationId="{292320EE-381E-93CD-4494-DBE505C2BC88}"/>
          </ac:spMkLst>
        </pc:spChg>
        <pc:spChg chg="add mod">
          <ac:chgData name="JAGTAP Surabhi" userId="84cea6c1-768c-468c-9b72-7bcc08504dfc" providerId="ADAL" clId="{5844521C-925C-7F46-8D59-5603DA0A927A}" dt="2024-05-24T10:23:07.690" v="2663" actId="164"/>
          <ac:spMkLst>
            <pc:docMk/>
            <pc:sldMk cId="1961836494" sldId="2145706960"/>
            <ac:spMk id="80" creationId="{F553AC9E-46D8-1A39-5088-FA7C2F074B62}"/>
          </ac:spMkLst>
        </pc:spChg>
        <pc:spChg chg="del">
          <ac:chgData name="JAGTAP Surabhi" userId="84cea6c1-768c-468c-9b72-7bcc08504dfc" providerId="ADAL" clId="{5844521C-925C-7F46-8D59-5603DA0A927A}" dt="2024-05-23T16:26:37.689" v="335" actId="478"/>
          <ac:spMkLst>
            <pc:docMk/>
            <pc:sldMk cId="1961836494" sldId="2145706960"/>
            <ac:spMk id="81" creationId="{0547D044-DC3E-2B9D-4B22-5E80E287719A}"/>
          </ac:spMkLst>
        </pc:spChg>
        <pc:spChg chg="add del mod">
          <ac:chgData name="JAGTAP Surabhi" userId="84cea6c1-768c-468c-9b72-7bcc08504dfc" providerId="ADAL" clId="{5844521C-925C-7F46-8D59-5603DA0A927A}" dt="2024-05-24T10:09:57.647" v="2499"/>
          <ac:spMkLst>
            <pc:docMk/>
            <pc:sldMk cId="1961836494" sldId="2145706960"/>
            <ac:spMk id="82" creationId="{237A727E-E550-AF23-29B2-AB6C9ECABF56}"/>
          </ac:spMkLst>
        </pc:spChg>
        <pc:spChg chg="del">
          <ac:chgData name="JAGTAP Surabhi" userId="84cea6c1-768c-468c-9b72-7bcc08504dfc" providerId="ADAL" clId="{5844521C-925C-7F46-8D59-5603DA0A927A}" dt="2024-05-23T16:26:39.922" v="336" actId="478"/>
          <ac:spMkLst>
            <pc:docMk/>
            <pc:sldMk cId="1961836494" sldId="2145706960"/>
            <ac:spMk id="82" creationId="{D5D83971-8D3C-C35B-0CC2-E96C98ABF106}"/>
          </ac:spMkLst>
        </pc:spChg>
        <pc:spChg chg="add mod">
          <ac:chgData name="JAGTAP Surabhi" userId="84cea6c1-768c-468c-9b72-7bcc08504dfc" providerId="ADAL" clId="{5844521C-925C-7F46-8D59-5603DA0A927A}" dt="2024-05-24T14:41:26.762" v="5829" actId="20577"/>
          <ac:spMkLst>
            <pc:docMk/>
            <pc:sldMk cId="1961836494" sldId="2145706960"/>
            <ac:spMk id="83" creationId="{714298B5-FB09-8D6C-48A6-B6D30DAA50C2}"/>
          </ac:spMkLst>
        </pc:spChg>
        <pc:spChg chg="del">
          <ac:chgData name="JAGTAP Surabhi" userId="84cea6c1-768c-468c-9b72-7bcc08504dfc" providerId="ADAL" clId="{5844521C-925C-7F46-8D59-5603DA0A927A}" dt="2024-05-23T16:11:58.730" v="161" actId="478"/>
          <ac:spMkLst>
            <pc:docMk/>
            <pc:sldMk cId="1961836494" sldId="2145706960"/>
            <ac:spMk id="83" creationId="{F5BBF6C9-01C5-FF81-BA07-445A05A28076}"/>
          </ac:spMkLst>
        </pc:spChg>
        <pc:spChg chg="add mod">
          <ac:chgData name="JAGTAP Surabhi" userId="84cea6c1-768c-468c-9b72-7bcc08504dfc" providerId="ADAL" clId="{5844521C-925C-7F46-8D59-5603DA0A927A}" dt="2024-05-24T11:07:50.770" v="3385"/>
          <ac:spMkLst>
            <pc:docMk/>
            <pc:sldMk cId="1961836494" sldId="2145706960"/>
            <ac:spMk id="84" creationId="{FB2BEC37-1E61-944E-1350-228541586005}"/>
          </ac:spMkLst>
        </pc:spChg>
        <pc:spChg chg="add mod topLvl">
          <ac:chgData name="JAGTAP Surabhi" userId="84cea6c1-768c-468c-9b72-7bcc08504dfc" providerId="ADAL" clId="{5844521C-925C-7F46-8D59-5603DA0A927A}" dt="2024-05-24T14:40:49.145" v="5823" actId="404"/>
          <ac:spMkLst>
            <pc:docMk/>
            <pc:sldMk cId="1961836494" sldId="2145706960"/>
            <ac:spMk id="85" creationId="{D0FAD01F-F26A-CE14-4DF4-1DCE4F7DEC4E}"/>
          </ac:spMkLst>
        </pc:spChg>
        <pc:spChg chg="add mod">
          <ac:chgData name="JAGTAP Surabhi" userId="84cea6c1-768c-468c-9b72-7bcc08504dfc" providerId="ADAL" clId="{5844521C-925C-7F46-8D59-5603DA0A927A}" dt="2024-05-24T15:26:19.920" v="6001" actId="14100"/>
          <ac:spMkLst>
            <pc:docMk/>
            <pc:sldMk cId="1961836494" sldId="2145706960"/>
            <ac:spMk id="86" creationId="{2D8017AA-E231-297E-1843-1032C5589E1E}"/>
          </ac:spMkLst>
        </pc:spChg>
        <pc:spChg chg="add mod">
          <ac:chgData name="JAGTAP Surabhi" userId="84cea6c1-768c-468c-9b72-7bcc08504dfc" providerId="ADAL" clId="{5844521C-925C-7F46-8D59-5603DA0A927A}" dt="2024-05-24T14:40:43.059" v="5821" actId="404"/>
          <ac:spMkLst>
            <pc:docMk/>
            <pc:sldMk cId="1961836494" sldId="2145706960"/>
            <ac:spMk id="95" creationId="{10DD15FF-B5FB-849B-D456-C413FE8CD9FB}"/>
          </ac:spMkLst>
        </pc:spChg>
        <pc:spChg chg="add del mod">
          <ac:chgData name="JAGTAP Surabhi" userId="84cea6c1-768c-468c-9b72-7bcc08504dfc" providerId="ADAL" clId="{5844521C-925C-7F46-8D59-5603DA0A927A}" dt="2024-05-24T09:13:36.875" v="1830" actId="478"/>
          <ac:spMkLst>
            <pc:docMk/>
            <pc:sldMk cId="1961836494" sldId="2145706960"/>
            <ac:spMk id="96" creationId="{09EE8BCF-29A2-0F79-AEA2-1D935DF6CCD2}"/>
          </ac:spMkLst>
        </pc:spChg>
        <pc:spChg chg="add del mod">
          <ac:chgData name="JAGTAP Surabhi" userId="84cea6c1-768c-468c-9b72-7bcc08504dfc" providerId="ADAL" clId="{5844521C-925C-7F46-8D59-5603DA0A927A}" dt="2024-05-24T08:00:53.999" v="1629" actId="478"/>
          <ac:spMkLst>
            <pc:docMk/>
            <pc:sldMk cId="1961836494" sldId="2145706960"/>
            <ac:spMk id="97" creationId="{7B34BC57-69DC-E26B-D8A3-140FD3B95303}"/>
          </ac:spMkLst>
        </pc:spChg>
        <pc:spChg chg="add del mod">
          <ac:chgData name="JAGTAP Surabhi" userId="84cea6c1-768c-468c-9b72-7bcc08504dfc" providerId="ADAL" clId="{5844521C-925C-7F46-8D59-5603DA0A927A}" dt="2024-05-23T16:44:45.194" v="749"/>
          <ac:spMkLst>
            <pc:docMk/>
            <pc:sldMk cId="1961836494" sldId="2145706960"/>
            <ac:spMk id="100" creationId="{061DEBAD-A66F-59B0-BA3C-02332D0FBF30}"/>
          </ac:spMkLst>
        </pc:spChg>
        <pc:spChg chg="add del">
          <ac:chgData name="JAGTAP Surabhi" userId="84cea6c1-768c-468c-9b72-7bcc08504dfc" providerId="ADAL" clId="{5844521C-925C-7F46-8D59-5603DA0A927A}" dt="2024-05-24T10:27:55.214" v="2724" actId="478"/>
          <ac:spMkLst>
            <pc:docMk/>
            <pc:sldMk cId="1961836494" sldId="2145706960"/>
            <ac:spMk id="100" creationId="{B7DB4BC2-173F-EDFF-4508-C64CAF55B9A2}"/>
          </ac:spMkLst>
        </pc:spChg>
        <pc:spChg chg="add del mod">
          <ac:chgData name="JAGTAP Surabhi" userId="84cea6c1-768c-468c-9b72-7bcc08504dfc" providerId="ADAL" clId="{5844521C-925C-7F46-8D59-5603DA0A927A}" dt="2024-05-23T16:46:58.478" v="793"/>
          <ac:spMkLst>
            <pc:docMk/>
            <pc:sldMk cId="1961836494" sldId="2145706960"/>
            <ac:spMk id="101" creationId="{44F6D33A-5845-9A92-41C8-24C4943CA01A}"/>
          </ac:spMkLst>
        </pc:spChg>
        <pc:spChg chg="add mod">
          <ac:chgData name="JAGTAP Surabhi" userId="84cea6c1-768c-468c-9b72-7bcc08504dfc" providerId="ADAL" clId="{5844521C-925C-7F46-8D59-5603DA0A927A}" dt="2024-05-24T11:36:52.252" v="3836"/>
          <ac:spMkLst>
            <pc:docMk/>
            <pc:sldMk cId="1961836494" sldId="2145706960"/>
            <ac:spMk id="102" creationId="{AD5CABD1-F86C-23C4-9FA5-94DFC546B3F0}"/>
          </ac:spMkLst>
        </pc:spChg>
        <pc:spChg chg="add mod">
          <ac:chgData name="JAGTAP Surabhi" userId="84cea6c1-768c-468c-9b72-7bcc08504dfc" providerId="ADAL" clId="{5844521C-925C-7F46-8D59-5603DA0A927A}" dt="2024-05-24T15:20:22.714" v="5956"/>
          <ac:spMkLst>
            <pc:docMk/>
            <pc:sldMk cId="1961836494" sldId="2145706960"/>
            <ac:spMk id="107" creationId="{0850955D-4721-238E-458C-FF65E908A245}"/>
          </ac:spMkLst>
        </pc:spChg>
        <pc:grpChg chg="add del mod">
          <ac:chgData name="JAGTAP Surabhi" userId="84cea6c1-768c-468c-9b72-7bcc08504dfc" providerId="ADAL" clId="{5844521C-925C-7F46-8D59-5603DA0A927A}" dt="2024-05-24T09:02:31.904" v="1743" actId="21"/>
          <ac:grpSpMkLst>
            <pc:docMk/>
            <pc:sldMk cId="1961836494" sldId="2145706960"/>
            <ac:grpSpMk id="17" creationId="{1B79FF6C-EB26-E95C-CF67-DC3597450AA2}"/>
          </ac:grpSpMkLst>
        </pc:grpChg>
        <pc:grpChg chg="add del mod">
          <ac:chgData name="JAGTAP Surabhi" userId="84cea6c1-768c-468c-9b72-7bcc08504dfc" providerId="ADAL" clId="{5844521C-925C-7F46-8D59-5603DA0A927A}" dt="2024-05-24T09:52:42.245" v="2327" actId="478"/>
          <ac:grpSpMkLst>
            <pc:docMk/>
            <pc:sldMk cId="1961836494" sldId="2145706960"/>
            <ac:grpSpMk id="23" creationId="{FFB65C70-E3EC-59EB-BB64-446735F1747A}"/>
          </ac:grpSpMkLst>
        </pc:grpChg>
        <pc:grpChg chg="add del mod">
          <ac:chgData name="JAGTAP Surabhi" userId="84cea6c1-768c-468c-9b72-7bcc08504dfc" providerId="ADAL" clId="{5844521C-925C-7F46-8D59-5603DA0A927A}" dt="2024-05-24T09:52:47.001" v="2329" actId="478"/>
          <ac:grpSpMkLst>
            <pc:docMk/>
            <pc:sldMk cId="1961836494" sldId="2145706960"/>
            <ac:grpSpMk id="24" creationId="{29A1802C-0628-6754-8C6C-6645616D228A}"/>
          </ac:grpSpMkLst>
        </pc:grpChg>
        <pc:grpChg chg="add del mod">
          <ac:chgData name="JAGTAP Surabhi" userId="84cea6c1-768c-468c-9b72-7bcc08504dfc" providerId="ADAL" clId="{5844521C-925C-7F46-8D59-5603DA0A927A}" dt="2024-05-24T09:13:34.383" v="1827" actId="478"/>
          <ac:grpSpMkLst>
            <pc:docMk/>
            <pc:sldMk cId="1961836494" sldId="2145706960"/>
            <ac:grpSpMk id="25" creationId="{909E2DFD-4470-55E3-B655-EC6E0D8580C6}"/>
          </ac:grpSpMkLst>
        </pc:grpChg>
        <pc:grpChg chg="mod">
          <ac:chgData name="JAGTAP Surabhi" userId="84cea6c1-768c-468c-9b72-7bcc08504dfc" providerId="ADAL" clId="{5844521C-925C-7F46-8D59-5603DA0A927A}" dt="2024-05-24T09:12:40.546" v="1793"/>
          <ac:grpSpMkLst>
            <pc:docMk/>
            <pc:sldMk cId="1961836494" sldId="2145706960"/>
            <ac:grpSpMk id="26" creationId="{4AFA61F5-B64D-736D-CD8C-3501A8B1869C}"/>
          </ac:grpSpMkLst>
        </pc:grpChg>
        <pc:grpChg chg="add del mod">
          <ac:chgData name="JAGTAP Surabhi" userId="84cea6c1-768c-468c-9b72-7bcc08504dfc" providerId="ADAL" clId="{5844521C-925C-7F46-8D59-5603DA0A927A}" dt="2024-05-24T09:13:36.197" v="1829" actId="478"/>
          <ac:grpSpMkLst>
            <pc:docMk/>
            <pc:sldMk cId="1961836494" sldId="2145706960"/>
            <ac:grpSpMk id="33" creationId="{5BAA2F40-A731-1F8F-5DA7-C05E256BE81F}"/>
          </ac:grpSpMkLst>
        </pc:grpChg>
        <pc:grpChg chg="mod topLvl">
          <ac:chgData name="JAGTAP Surabhi" userId="84cea6c1-768c-468c-9b72-7bcc08504dfc" providerId="ADAL" clId="{5844521C-925C-7F46-8D59-5603DA0A927A}" dt="2024-05-24T09:53:14.926" v="2336" actId="164"/>
          <ac:grpSpMkLst>
            <pc:docMk/>
            <pc:sldMk cId="1961836494" sldId="2145706960"/>
            <ac:grpSpMk id="34" creationId="{B5D326A7-7437-EF5B-F5EA-E644BEC3F0CB}"/>
          </ac:grpSpMkLst>
        </pc:grpChg>
        <pc:grpChg chg="add del mod">
          <ac:chgData name="JAGTAP Surabhi" userId="84cea6c1-768c-468c-9b72-7bcc08504dfc" providerId="ADAL" clId="{5844521C-925C-7F46-8D59-5603DA0A927A}" dt="2024-05-24T09:54:13.329" v="2357" actId="478"/>
          <ac:grpSpMkLst>
            <pc:docMk/>
            <pc:sldMk cId="1961836494" sldId="2145706960"/>
            <ac:grpSpMk id="44" creationId="{AC154DD5-CAFA-4BCA-5B8C-BEA77A16AC48}"/>
          </ac:grpSpMkLst>
        </pc:grpChg>
        <pc:grpChg chg="add del mod">
          <ac:chgData name="JAGTAP Surabhi" userId="84cea6c1-768c-468c-9b72-7bcc08504dfc" providerId="ADAL" clId="{5844521C-925C-7F46-8D59-5603DA0A927A}" dt="2024-05-24T09:54:12.307" v="2356" actId="478"/>
          <ac:grpSpMkLst>
            <pc:docMk/>
            <pc:sldMk cId="1961836494" sldId="2145706960"/>
            <ac:grpSpMk id="45" creationId="{49A91796-5171-5D67-92F2-71B025313C39}"/>
          </ac:grpSpMkLst>
        </pc:grpChg>
        <pc:grpChg chg="mod">
          <ac:chgData name="JAGTAP Surabhi" userId="84cea6c1-768c-468c-9b72-7bcc08504dfc" providerId="ADAL" clId="{5844521C-925C-7F46-8D59-5603DA0A927A}" dt="2024-05-24T09:53:16.044" v="2337"/>
          <ac:grpSpMkLst>
            <pc:docMk/>
            <pc:sldMk cId="1961836494" sldId="2145706960"/>
            <ac:grpSpMk id="48" creationId="{7B7B9CC9-1C7F-8AD5-AF65-E03E5ABB80FD}"/>
          </ac:grpSpMkLst>
        </pc:grpChg>
        <pc:grpChg chg="add 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51" creationId="{8ABF0C91-9C2D-690A-F87C-EAF3C2C02958}"/>
          </ac:grpSpMkLst>
        </pc:grpChg>
        <pc:grpChg chg="mod">
          <ac:chgData name="JAGTAP Surabhi" userId="84cea6c1-768c-468c-9b72-7bcc08504dfc" providerId="ADAL" clId="{5844521C-925C-7F46-8D59-5603DA0A927A}" dt="2024-05-24T09:02:28.311" v="1742" actId="164"/>
          <ac:grpSpMkLst>
            <pc:docMk/>
            <pc:sldMk cId="1961836494" sldId="2145706960"/>
            <ac:grpSpMk id="52" creationId="{1A7919ED-C3BB-4BED-6330-44AE81EEEA3E}"/>
          </ac:grpSpMkLst>
        </pc:grpChg>
        <pc:grpChg chg="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54" creationId="{1340BD09-0189-243A-6336-FAE2C20F7EE9}"/>
          </ac:grpSpMkLst>
        </pc:grpChg>
        <pc:grpChg chg="del mod">
          <ac:chgData name="JAGTAP Surabhi" userId="84cea6c1-768c-468c-9b72-7bcc08504dfc" providerId="ADAL" clId="{5844521C-925C-7F46-8D59-5603DA0A927A}" dt="2024-05-23T16:26:55.874" v="348" actId="478"/>
          <ac:grpSpMkLst>
            <pc:docMk/>
            <pc:sldMk cId="1961836494" sldId="2145706960"/>
            <ac:grpSpMk id="56" creationId="{A6BDC1E3-D0EA-A157-530B-D6FC1E54CD03}"/>
          </ac:grpSpMkLst>
        </pc:grpChg>
        <pc:grpChg chg="add 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57" creationId="{EA954D9D-69E7-F032-67C1-99AB2AC00946}"/>
          </ac:grpSpMkLst>
        </pc:grpChg>
        <pc:grpChg chg="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59" creationId="{C83C5D35-B6BE-F477-B625-09A9921FBD53}"/>
          </ac:grpSpMkLst>
        </pc:grpChg>
        <pc:grpChg chg="add 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63" creationId="{02366EEB-9A2B-60FC-FCCA-1B71B77B77D6}"/>
          </ac:grpSpMkLst>
        </pc:grpChg>
        <pc:grpChg chg="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65" creationId="{63C17968-49E0-B378-FE44-91E94C6A8C79}"/>
          </ac:grpSpMkLst>
        </pc:grpChg>
        <pc:grpChg chg="add mod topLvl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87" creationId="{B5AB9504-42DA-0B16-F49E-6A54FD8751BF}"/>
          </ac:grpSpMkLst>
        </pc:grpChg>
        <pc:grpChg chg="add mod topLvl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88" creationId="{67A793FF-AFC4-760B-BA7C-B106A5AA9F1D}"/>
          </ac:grpSpMkLst>
        </pc:grpChg>
        <pc:grpChg chg="add mod topLvl">
          <ac:chgData name="JAGTAP Surabhi" userId="84cea6c1-768c-468c-9b72-7bcc08504dfc" providerId="ADAL" clId="{5844521C-925C-7F46-8D59-5603DA0A927A}" dt="2024-05-24T10:18:27.710" v="2629" actId="164"/>
          <ac:grpSpMkLst>
            <pc:docMk/>
            <pc:sldMk cId="1961836494" sldId="2145706960"/>
            <ac:grpSpMk id="89" creationId="{475CB80B-611D-DDF7-B7ED-895B1E141A3A}"/>
          </ac:grpSpMkLst>
        </pc:grpChg>
        <pc:grpChg chg="add del mod">
          <ac:chgData name="JAGTAP Surabhi" userId="84cea6c1-768c-468c-9b72-7bcc08504dfc" providerId="ADAL" clId="{5844521C-925C-7F46-8D59-5603DA0A927A}" dt="2024-05-24T10:18:05.219" v="2626" actId="165"/>
          <ac:grpSpMkLst>
            <pc:docMk/>
            <pc:sldMk cId="1961836494" sldId="2145706960"/>
            <ac:grpSpMk id="90" creationId="{320A0732-7966-AFC2-46D2-E911C4FF2DA2}"/>
          </ac:grpSpMkLst>
        </pc:grpChg>
        <pc:grpChg chg="add mod">
          <ac:chgData name="JAGTAP Surabhi" userId="84cea6c1-768c-468c-9b72-7bcc08504dfc" providerId="ADAL" clId="{5844521C-925C-7F46-8D59-5603DA0A927A}" dt="2024-05-24T10:18:27.710" v="2629" actId="164"/>
          <ac:grpSpMkLst>
            <pc:docMk/>
            <pc:sldMk cId="1961836494" sldId="2145706960"/>
            <ac:grpSpMk id="91" creationId="{37A1106E-70CC-1728-4619-0DCCC66A1DEF}"/>
          </ac:grpSpMkLst>
        </pc:grpChg>
        <pc:grpChg chg="add mod">
          <ac:chgData name="JAGTAP Surabhi" userId="84cea6c1-768c-468c-9b72-7bcc08504dfc" providerId="ADAL" clId="{5844521C-925C-7F46-8D59-5603DA0A927A}" dt="2024-05-24T10:21:55.975" v="2651" actId="164"/>
          <ac:grpSpMkLst>
            <pc:docMk/>
            <pc:sldMk cId="1961836494" sldId="2145706960"/>
            <ac:grpSpMk id="92" creationId="{1352BE46-3603-6674-A87E-81F253888872}"/>
          </ac:grpSpMkLst>
        </pc:grpChg>
        <pc:grpChg chg="add mod">
          <ac:chgData name="JAGTAP Surabhi" userId="84cea6c1-768c-468c-9b72-7bcc08504dfc" providerId="ADAL" clId="{5844521C-925C-7F46-8D59-5603DA0A927A}" dt="2024-05-24T10:22:43.772" v="2658" actId="164"/>
          <ac:grpSpMkLst>
            <pc:docMk/>
            <pc:sldMk cId="1961836494" sldId="2145706960"/>
            <ac:grpSpMk id="93" creationId="{EBEE925A-DBA7-8BFF-CD5E-3CC66D9C5A6B}"/>
          </ac:grpSpMkLst>
        </pc:grpChg>
        <pc:grpChg chg="add mod">
          <ac:chgData name="JAGTAP Surabhi" userId="84cea6c1-768c-468c-9b72-7bcc08504dfc" providerId="ADAL" clId="{5844521C-925C-7F46-8D59-5603DA0A927A}" dt="2024-05-24T10:23:07.690" v="2663" actId="164"/>
          <ac:grpSpMkLst>
            <pc:docMk/>
            <pc:sldMk cId="1961836494" sldId="2145706960"/>
            <ac:grpSpMk id="94" creationId="{7BB1473F-B041-6A6D-935D-E4820F6642E7}"/>
          </ac:grpSpMkLst>
        </pc:grpChg>
        <pc:grpChg chg="add del mod">
          <ac:chgData name="JAGTAP Surabhi" userId="84cea6c1-768c-468c-9b72-7bcc08504dfc" providerId="ADAL" clId="{5844521C-925C-7F46-8D59-5603DA0A927A}" dt="2024-05-24T14:03:02.024" v="5682" actId="478"/>
          <ac:grpSpMkLst>
            <pc:docMk/>
            <pc:sldMk cId="1961836494" sldId="2145706960"/>
            <ac:grpSpMk id="101" creationId="{D27584E8-7557-6163-A568-CCF8A8A5B899}"/>
          </ac:grpSpMkLst>
        </pc:grpChg>
        <pc:grpChg chg="add mod">
          <ac:chgData name="JAGTAP Surabhi" userId="84cea6c1-768c-468c-9b72-7bcc08504dfc" providerId="ADAL" clId="{5844521C-925C-7F46-8D59-5603DA0A927A}" dt="2024-05-24T14:40:43.059" v="5821" actId="404"/>
          <ac:grpSpMkLst>
            <pc:docMk/>
            <pc:sldMk cId="1961836494" sldId="2145706960"/>
            <ac:grpSpMk id="106" creationId="{900BE6B8-6DF7-6E3D-1DFA-A3EF0D9642ED}"/>
          </ac:grpSpMkLst>
        </pc:grpChg>
        <pc:graphicFrameChg chg="add del mod modGraphic">
          <ac:chgData name="JAGTAP Surabhi" userId="84cea6c1-768c-468c-9b72-7bcc08504dfc" providerId="ADAL" clId="{5844521C-925C-7F46-8D59-5603DA0A927A}" dt="2024-05-23T16:29:40.358" v="387" actId="478"/>
          <ac:graphicFrameMkLst>
            <pc:docMk/>
            <pc:sldMk cId="1961836494" sldId="2145706960"/>
            <ac:graphicFrameMk id="89" creationId="{9BD7572F-2A28-0081-6482-C44A5A60BAF5}"/>
          </ac:graphicFrameMkLst>
        </pc:graphicFrameChg>
        <pc:picChg chg="add del mod replST">
          <ac:chgData name="JAGTAP Surabhi" userId="84cea6c1-768c-468c-9b72-7bcc08504dfc" providerId="ADAL" clId="{5844521C-925C-7F46-8D59-5603DA0A927A}" dt="2024-05-24T08:01:43.490" v="1646" actId="478"/>
          <ac:picMkLst>
            <pc:docMk/>
            <pc:sldMk cId="1961836494" sldId="2145706960"/>
            <ac:picMk id="3" creationId="{19F1D876-4851-2EAF-F756-3563368C0530}"/>
          </ac:picMkLst>
        </pc:picChg>
        <pc:picChg chg="add del mod replST modCrop">
          <ac:chgData name="JAGTAP Surabhi" userId="84cea6c1-768c-468c-9b72-7bcc08504dfc" providerId="ADAL" clId="{5844521C-925C-7F46-8D59-5603DA0A927A}" dt="2024-05-24T09:52:42.245" v="2327" actId="478"/>
          <ac:picMkLst>
            <pc:docMk/>
            <pc:sldMk cId="1961836494" sldId="2145706960"/>
            <ac:picMk id="4" creationId="{FB64B306-6B9F-3210-2E0A-CA4F224EA664}"/>
          </ac:picMkLst>
        </pc:picChg>
        <pc:picChg chg="add del mod topLvl">
          <ac:chgData name="JAGTAP Surabhi" userId="84cea6c1-768c-468c-9b72-7bcc08504dfc" providerId="ADAL" clId="{5844521C-925C-7F46-8D59-5603DA0A927A}" dt="2024-05-24T09:52:47.001" v="2329" actId="478"/>
          <ac:picMkLst>
            <pc:docMk/>
            <pc:sldMk cId="1961836494" sldId="2145706960"/>
            <ac:picMk id="6" creationId="{EE576A57-A8DC-EBE2-1013-5AC53BA02DBD}"/>
          </ac:picMkLst>
        </pc:picChg>
        <pc:picChg chg="del mod">
          <ac:chgData name="JAGTAP Surabhi" userId="84cea6c1-768c-468c-9b72-7bcc08504dfc" providerId="ADAL" clId="{5844521C-925C-7F46-8D59-5603DA0A927A}" dt="2024-05-24T08:02:35.497" v="1663" actId="478"/>
          <ac:picMkLst>
            <pc:docMk/>
            <pc:sldMk cId="1961836494" sldId="2145706960"/>
            <ac:picMk id="9" creationId="{1181DAB3-1DF2-5DD3-DD15-933AF9628CD8}"/>
          </ac:picMkLst>
        </pc:picChg>
        <pc:picChg chg="add del mod">
          <ac:chgData name="JAGTAP Surabhi" userId="84cea6c1-768c-468c-9b72-7bcc08504dfc" providerId="ADAL" clId="{5844521C-925C-7F46-8D59-5603DA0A927A}" dt="2024-05-24T08:24:46.661" v="1711" actId="21"/>
          <ac:picMkLst>
            <pc:docMk/>
            <pc:sldMk cId="1961836494" sldId="2145706960"/>
            <ac:picMk id="14" creationId="{5FA13BA7-8A6A-4D3E-86D1-1C6CDA28B7A9}"/>
          </ac:picMkLst>
        </pc:picChg>
        <pc:picChg chg="add del mod">
          <ac:chgData name="JAGTAP Surabhi" userId="84cea6c1-768c-468c-9b72-7bcc08504dfc" providerId="ADAL" clId="{5844521C-925C-7F46-8D59-5603DA0A927A}" dt="2024-05-24T09:13:33.755" v="1826" actId="478"/>
          <ac:picMkLst>
            <pc:docMk/>
            <pc:sldMk cId="1961836494" sldId="2145706960"/>
            <ac:picMk id="15" creationId="{059D4504-2330-5588-21D4-26659DC95CCA}"/>
          </ac:picMkLst>
        </pc:picChg>
        <pc:picChg chg="add del mod">
          <ac:chgData name="JAGTAP Surabhi" userId="84cea6c1-768c-468c-9b72-7bcc08504dfc" providerId="ADAL" clId="{5844521C-925C-7F46-8D59-5603DA0A927A}" dt="2024-05-24T09:13:34.942" v="1828" actId="478"/>
          <ac:picMkLst>
            <pc:docMk/>
            <pc:sldMk cId="1961836494" sldId="2145706960"/>
            <ac:picMk id="16" creationId="{A9F1BBBE-F946-93CB-D8B5-EE864D18625E}"/>
          </ac:picMkLst>
        </pc:picChg>
        <pc:picChg chg="del">
          <ac:chgData name="JAGTAP Surabhi" userId="84cea6c1-768c-468c-9b72-7bcc08504dfc" providerId="ADAL" clId="{5844521C-925C-7F46-8D59-5603DA0A927A}" dt="2024-05-23T16:26:42.943" v="340" actId="478"/>
          <ac:picMkLst>
            <pc:docMk/>
            <pc:sldMk cId="1961836494" sldId="2145706960"/>
            <ac:picMk id="23" creationId="{A0A72844-524F-EEE7-FFC3-F5BEB9CD8B96}"/>
          </ac:picMkLst>
        </pc:picChg>
        <pc:picChg chg="del">
          <ac:chgData name="JAGTAP Surabhi" userId="84cea6c1-768c-468c-9b72-7bcc08504dfc" providerId="ADAL" clId="{5844521C-925C-7F46-8D59-5603DA0A927A}" dt="2024-05-23T16:26:43.808" v="341" actId="478"/>
          <ac:picMkLst>
            <pc:docMk/>
            <pc:sldMk cId="1961836494" sldId="2145706960"/>
            <ac:picMk id="24" creationId="{764665A3-0E12-53CC-7846-A18CF5BA4D79}"/>
          </ac:picMkLst>
        </pc:picChg>
        <pc:picChg chg="del">
          <ac:chgData name="JAGTAP Surabhi" userId="84cea6c1-768c-468c-9b72-7bcc08504dfc" providerId="ADAL" clId="{5844521C-925C-7F46-8D59-5603DA0A927A}" dt="2024-05-23T16:26:44.390" v="342" actId="478"/>
          <ac:picMkLst>
            <pc:docMk/>
            <pc:sldMk cId="1961836494" sldId="2145706960"/>
            <ac:picMk id="25" creationId="{CD8B96EA-9FC3-03F3-3C48-9FFBB81215B7}"/>
          </ac:picMkLst>
        </pc:picChg>
        <pc:picChg chg="mod">
          <ac:chgData name="JAGTAP Surabhi" userId="84cea6c1-768c-468c-9b72-7bcc08504dfc" providerId="ADAL" clId="{5844521C-925C-7F46-8D59-5603DA0A927A}" dt="2024-05-24T09:12:40.546" v="1793"/>
          <ac:picMkLst>
            <pc:docMk/>
            <pc:sldMk cId="1961836494" sldId="2145706960"/>
            <ac:picMk id="30" creationId="{A9055005-AFFF-2920-A457-2A57A7E661FF}"/>
          </ac:picMkLst>
        </pc:picChg>
        <pc:picChg chg="mod">
          <ac:chgData name="JAGTAP Surabhi" userId="84cea6c1-768c-468c-9b72-7bcc08504dfc" providerId="ADAL" clId="{5844521C-925C-7F46-8D59-5603DA0A927A}" dt="2024-05-24T09:12:40.546" v="1793"/>
          <ac:picMkLst>
            <pc:docMk/>
            <pc:sldMk cId="1961836494" sldId="2145706960"/>
            <ac:picMk id="32" creationId="{7FECF872-D56F-BDC4-B7E1-6D43C6EB4371}"/>
          </ac:picMkLst>
        </pc:picChg>
        <pc:picChg chg="mod">
          <ac:chgData name="JAGTAP Surabhi" userId="84cea6c1-768c-468c-9b72-7bcc08504dfc" providerId="ADAL" clId="{5844521C-925C-7F46-8D59-5603DA0A927A}" dt="2024-05-24T09:12:44.489" v="1795"/>
          <ac:picMkLst>
            <pc:docMk/>
            <pc:sldMk cId="1961836494" sldId="2145706960"/>
            <ac:picMk id="36" creationId="{54E6F58E-5442-6122-05D0-B29067DDDF12}"/>
          </ac:picMkLst>
        </pc:picChg>
        <pc:picChg chg="mod">
          <ac:chgData name="JAGTAP Surabhi" userId="84cea6c1-768c-468c-9b72-7bcc08504dfc" providerId="ADAL" clId="{5844521C-925C-7F46-8D59-5603DA0A927A}" dt="2024-05-24T09:53:39.805" v="2343" actId="1076"/>
          <ac:picMkLst>
            <pc:docMk/>
            <pc:sldMk cId="1961836494" sldId="2145706960"/>
            <ac:picMk id="37" creationId="{25708D95-37B0-300A-CE1B-8E1ABEAAE079}"/>
          </ac:picMkLst>
        </pc:picChg>
        <pc:picChg chg="mod">
          <ac:chgData name="JAGTAP Surabhi" userId="84cea6c1-768c-468c-9b72-7bcc08504dfc" providerId="ADAL" clId="{5844521C-925C-7F46-8D59-5603DA0A927A}" dt="2024-05-24T09:53:16.044" v="2337"/>
          <ac:picMkLst>
            <pc:docMk/>
            <pc:sldMk cId="1961836494" sldId="2145706960"/>
            <ac:picMk id="49" creationId="{C17E2047-E91E-8BA0-F70D-C981C69D91BF}"/>
          </ac:picMkLst>
        </pc:picChg>
        <pc:picChg chg="mod">
          <ac:chgData name="JAGTAP Surabhi" userId="84cea6c1-768c-468c-9b72-7bcc08504dfc" providerId="ADAL" clId="{5844521C-925C-7F46-8D59-5603DA0A927A}" dt="2024-05-24T09:53:49.419" v="2346" actId="1076"/>
          <ac:picMkLst>
            <pc:docMk/>
            <pc:sldMk cId="1961836494" sldId="2145706960"/>
            <ac:picMk id="50" creationId="{C9C0A79E-3432-0033-7F29-89B1F65AFB1D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55" creationId="{910E29E0-D957-40C7-DEA6-A36567EAD28E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56" creationId="{E2DE1EF4-24D8-5AE6-23C8-E2E48CAF5D5C}"/>
          </ac:picMkLst>
        </pc:picChg>
        <pc:picChg chg="del">
          <ac:chgData name="JAGTAP Surabhi" userId="84cea6c1-768c-468c-9b72-7bcc08504dfc" providerId="ADAL" clId="{5844521C-925C-7F46-8D59-5603DA0A927A}" dt="2024-05-23T16:27:17.482" v="358" actId="478"/>
          <ac:picMkLst>
            <pc:docMk/>
            <pc:sldMk cId="1961836494" sldId="2145706960"/>
            <ac:picMk id="60" creationId="{23488B84-7608-FC21-A8FA-8F63438C9E46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60" creationId="{689ED634-7DF0-6C59-6AE8-50A9D1977CC8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61" creationId="{74F0DA29-A15C-9E04-1928-902F83423527}"/>
          </ac:picMkLst>
        </pc:picChg>
        <pc:picChg chg="del">
          <ac:chgData name="JAGTAP Surabhi" userId="84cea6c1-768c-468c-9b72-7bcc08504dfc" providerId="ADAL" clId="{5844521C-925C-7F46-8D59-5603DA0A927A}" dt="2024-05-23T16:26:47.351" v="345" actId="478"/>
          <ac:picMkLst>
            <pc:docMk/>
            <pc:sldMk cId="1961836494" sldId="2145706960"/>
            <ac:picMk id="61" creationId="{E8545350-0233-AB0D-A714-989996A08539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66" creationId="{895655CC-379F-2C43-5F4B-926D817E2FC3}"/>
          </ac:picMkLst>
        </pc:picChg>
        <pc:picChg chg="del">
          <ac:chgData name="JAGTAP Surabhi" userId="84cea6c1-768c-468c-9b72-7bcc08504dfc" providerId="ADAL" clId="{5844521C-925C-7F46-8D59-5603DA0A927A}" dt="2024-05-23T16:27:18.273" v="359" actId="478"/>
          <ac:picMkLst>
            <pc:docMk/>
            <pc:sldMk cId="1961836494" sldId="2145706960"/>
            <ac:picMk id="66" creationId="{ED8F2016-6B65-D4F2-DA02-9F03E57E3EBD}"/>
          </ac:picMkLst>
        </pc:picChg>
        <pc:picChg chg="mod">
          <ac:chgData name="JAGTAP Surabhi" userId="84cea6c1-768c-468c-9b72-7bcc08504dfc" providerId="ADAL" clId="{5844521C-925C-7F46-8D59-5603DA0A927A}" dt="2024-05-24T10:18:05.219" v="2626" actId="165"/>
          <ac:picMkLst>
            <pc:docMk/>
            <pc:sldMk cId="1961836494" sldId="2145706960"/>
            <ac:picMk id="67" creationId="{243D9308-B7DB-7C1E-146C-5E8230AFCE39}"/>
          </ac:picMkLst>
        </pc:picChg>
        <pc:picChg chg="add mod">
          <ac:chgData name="JAGTAP Surabhi" userId="84cea6c1-768c-468c-9b72-7bcc08504dfc" providerId="ADAL" clId="{5844521C-925C-7F46-8D59-5603DA0A927A}" dt="2024-05-24T10:21:55.975" v="2651" actId="164"/>
          <ac:picMkLst>
            <pc:docMk/>
            <pc:sldMk cId="1961836494" sldId="2145706960"/>
            <ac:picMk id="75" creationId="{5E49826A-9A70-A10A-C5C2-F5A5DBF006FB}"/>
          </ac:picMkLst>
        </pc:picChg>
        <pc:picChg chg="add mod">
          <ac:chgData name="JAGTAP Surabhi" userId="84cea6c1-768c-468c-9b72-7bcc08504dfc" providerId="ADAL" clId="{5844521C-925C-7F46-8D59-5603DA0A927A}" dt="2024-05-24T10:22:43.772" v="2658" actId="164"/>
          <ac:picMkLst>
            <pc:docMk/>
            <pc:sldMk cId="1961836494" sldId="2145706960"/>
            <ac:picMk id="78" creationId="{8CFFEE37-E0D1-4B8C-B024-56DA7A2A708C}"/>
          </ac:picMkLst>
        </pc:picChg>
        <pc:picChg chg="add mod">
          <ac:chgData name="JAGTAP Surabhi" userId="84cea6c1-768c-468c-9b72-7bcc08504dfc" providerId="ADAL" clId="{5844521C-925C-7F46-8D59-5603DA0A927A}" dt="2024-05-24T10:23:07.690" v="2663" actId="164"/>
          <ac:picMkLst>
            <pc:docMk/>
            <pc:sldMk cId="1961836494" sldId="2145706960"/>
            <ac:picMk id="81" creationId="{5E20555C-AE8E-B42F-9015-367535EAE99F}"/>
          </ac:picMkLst>
        </pc:picChg>
        <pc:picChg chg="add del mod">
          <ac:chgData name="JAGTAP Surabhi" userId="84cea6c1-768c-468c-9b72-7bcc08504dfc" providerId="ADAL" clId="{5844521C-925C-7F46-8D59-5603DA0A927A}" dt="2024-05-23T16:29:47.080" v="388" actId="478"/>
          <ac:picMkLst>
            <pc:docMk/>
            <pc:sldMk cId="1961836494" sldId="2145706960"/>
            <ac:picMk id="87" creationId="{453D3690-D0AB-535F-D8B7-CED183D901AB}"/>
          </ac:picMkLst>
        </pc:picChg>
        <pc:picChg chg="add del mod">
          <ac:chgData name="JAGTAP Surabhi" userId="84cea6c1-768c-468c-9b72-7bcc08504dfc" providerId="ADAL" clId="{5844521C-925C-7F46-8D59-5603DA0A927A}" dt="2024-05-23T16:29:48.637" v="389" actId="478"/>
          <ac:picMkLst>
            <pc:docMk/>
            <pc:sldMk cId="1961836494" sldId="2145706960"/>
            <ac:picMk id="88" creationId="{7D14D36E-FED4-76F8-3E5D-44471F24C3E6}"/>
          </ac:picMkLst>
        </pc:picChg>
        <pc:picChg chg="add del mod">
          <ac:chgData name="JAGTAP Surabhi" userId="84cea6c1-768c-468c-9b72-7bcc08504dfc" providerId="ADAL" clId="{5844521C-925C-7F46-8D59-5603DA0A927A}" dt="2024-05-23T16:30:30.794" v="401" actId="478"/>
          <ac:picMkLst>
            <pc:docMk/>
            <pc:sldMk cId="1961836494" sldId="2145706960"/>
            <ac:picMk id="91" creationId="{FD383A73-6354-AA71-E62B-62108B17818E}"/>
          </ac:picMkLst>
        </pc:picChg>
        <pc:picChg chg="add del mod">
          <ac:chgData name="JAGTAP Surabhi" userId="84cea6c1-768c-468c-9b72-7bcc08504dfc" providerId="ADAL" clId="{5844521C-925C-7F46-8D59-5603DA0A927A}" dt="2024-05-23T16:30:48.691" v="407" actId="478"/>
          <ac:picMkLst>
            <pc:docMk/>
            <pc:sldMk cId="1961836494" sldId="2145706960"/>
            <ac:picMk id="93" creationId="{1D9F56DA-76DB-D06B-1782-74CEA292545A}"/>
          </ac:picMkLst>
        </pc:picChg>
        <pc:picChg chg="add mod">
          <ac:chgData name="JAGTAP Surabhi" userId="84cea6c1-768c-468c-9b72-7bcc08504dfc" providerId="ADAL" clId="{5844521C-925C-7F46-8D59-5603DA0A927A}" dt="2024-05-24T09:02:28.311" v="1742" actId="164"/>
          <ac:picMkLst>
            <pc:docMk/>
            <pc:sldMk cId="1961836494" sldId="2145706960"/>
            <ac:picMk id="98" creationId="{233F06ED-745E-2561-128F-42A2D0E412CA}"/>
          </ac:picMkLst>
        </pc:picChg>
        <pc:picChg chg="add del mod">
          <ac:chgData name="JAGTAP Surabhi" userId="84cea6c1-768c-468c-9b72-7bcc08504dfc" providerId="ADAL" clId="{5844521C-925C-7F46-8D59-5603DA0A927A}" dt="2024-05-23T16:46:44.136" v="786" actId="478"/>
          <ac:picMkLst>
            <pc:docMk/>
            <pc:sldMk cId="1961836494" sldId="2145706960"/>
            <ac:picMk id="99" creationId="{9AC4766B-4577-A117-7F76-1155DB35B78B}"/>
          </ac:picMkLst>
        </pc:picChg>
        <pc:picChg chg="add del mod">
          <ac:chgData name="JAGTAP Surabhi" userId="84cea6c1-768c-468c-9b72-7bcc08504dfc" providerId="ADAL" clId="{5844521C-925C-7F46-8D59-5603DA0A927A}" dt="2024-05-23T16:46:58.214" v="791" actId="478"/>
          <ac:picMkLst>
            <pc:docMk/>
            <pc:sldMk cId="1961836494" sldId="2145706960"/>
            <ac:picMk id="102" creationId="{7E6AEAB9-1AD6-A3E3-1262-B4292A436B6C}"/>
          </ac:picMkLst>
        </pc:picChg>
        <pc:picChg chg="add mod">
          <ac:chgData name="JAGTAP Surabhi" userId="84cea6c1-768c-468c-9b72-7bcc08504dfc" providerId="ADAL" clId="{5844521C-925C-7F46-8D59-5603DA0A927A}" dt="2024-05-24T09:02:28.311" v="1742" actId="164"/>
          <ac:picMkLst>
            <pc:docMk/>
            <pc:sldMk cId="1961836494" sldId="2145706960"/>
            <ac:picMk id="103" creationId="{11A9F120-03EA-134F-8E95-19BBEDE20DF9}"/>
          </ac:picMkLst>
        </pc:picChg>
        <pc:picChg chg="add mod">
          <ac:chgData name="JAGTAP Surabhi" userId="84cea6c1-768c-468c-9b72-7bcc08504dfc" providerId="ADAL" clId="{5844521C-925C-7F46-8D59-5603DA0A927A}" dt="2024-05-24T14:40:43.059" v="5821" actId="404"/>
          <ac:picMkLst>
            <pc:docMk/>
            <pc:sldMk cId="1961836494" sldId="2145706960"/>
            <ac:picMk id="105" creationId="{75056AC1-63F2-084D-8039-60EDCFAF7383}"/>
          </ac:picMkLst>
        </pc:picChg>
        <pc:picChg chg="add del mod">
          <ac:chgData name="JAGTAP Surabhi" userId="84cea6c1-768c-468c-9b72-7bcc08504dfc" providerId="ADAL" clId="{5844521C-925C-7F46-8D59-5603DA0A927A}" dt="2024-05-24T08:24:36.537" v="1706" actId="478"/>
          <ac:picMkLst>
            <pc:docMk/>
            <pc:sldMk cId="1961836494" sldId="2145706960"/>
            <ac:picMk id="1026" creationId="{C0979830-152C-FBB9-9DBB-C9138BD341D3}"/>
          </ac:picMkLst>
        </pc:picChg>
        <pc:picChg chg="add del mod">
          <ac:chgData name="JAGTAP Surabhi" userId="84cea6c1-768c-468c-9b72-7bcc08504dfc" providerId="ADAL" clId="{5844521C-925C-7F46-8D59-5603DA0A927A}" dt="2024-05-24T14:03:02.024" v="5682" actId="478"/>
          <ac:picMkLst>
            <pc:docMk/>
            <pc:sldMk cId="1961836494" sldId="2145706960"/>
            <ac:picMk id="1038" creationId="{34065CDB-C9E8-C594-9FCD-898D3F7A3B5F}"/>
          </ac:picMkLst>
        </pc:picChg>
        <pc:cxnChg chg="add del mod">
          <ac:chgData name="JAGTAP Surabhi" userId="84cea6c1-768c-468c-9b72-7bcc08504dfc" providerId="ADAL" clId="{5844521C-925C-7F46-8D59-5603DA0A927A}" dt="2024-05-23T16:30:59.773" v="411" actId="478"/>
          <ac:cxnSpMkLst>
            <pc:docMk/>
            <pc:sldMk cId="1961836494" sldId="2145706960"/>
            <ac:cxnSpMk id="95" creationId="{300257F8-AE91-C586-3E7E-4BD0E3E3BFE3}"/>
          </ac:cxnSpMkLst>
        </pc:cxnChg>
      </pc:sldChg>
      <pc:sldChg chg="del mod ord modShow">
        <pc:chgData name="JAGTAP Surabhi" userId="84cea6c1-768c-468c-9b72-7bcc08504dfc" providerId="ADAL" clId="{5844521C-925C-7F46-8D59-5603DA0A927A}" dt="2024-05-27T14:55:20.229" v="9031" actId="2696"/>
        <pc:sldMkLst>
          <pc:docMk/>
          <pc:sldMk cId="2976259731" sldId="2145706962"/>
        </pc:sldMkLst>
      </pc:sldChg>
      <pc:sldChg chg="addSp delSp modSp del mod ord delAnim modAnim modShow">
        <pc:chgData name="JAGTAP Surabhi" userId="84cea6c1-768c-468c-9b72-7bcc08504dfc" providerId="ADAL" clId="{5844521C-925C-7F46-8D59-5603DA0A927A}" dt="2024-05-27T14:55:20.193" v="9019" actId="2696"/>
        <pc:sldMkLst>
          <pc:docMk/>
          <pc:sldMk cId="406946068" sldId="2145706963"/>
        </pc:sldMkLst>
        <pc:spChg chg="add del mod">
          <ac:chgData name="JAGTAP Surabhi" userId="84cea6c1-768c-468c-9b72-7bcc08504dfc" providerId="ADAL" clId="{5844521C-925C-7F46-8D59-5603DA0A927A}" dt="2024-05-24T12:44:41.783" v="4925" actId="478"/>
          <ac:spMkLst>
            <pc:docMk/>
            <pc:sldMk cId="406946068" sldId="2145706963"/>
            <ac:spMk id="8" creationId="{E322DCAF-382F-F607-AEF0-661D0451B98D}"/>
          </ac:spMkLst>
        </pc:spChg>
        <pc:spChg chg="add mod">
          <ac:chgData name="JAGTAP Surabhi" userId="84cea6c1-768c-468c-9b72-7bcc08504dfc" providerId="ADAL" clId="{5844521C-925C-7F46-8D59-5603DA0A927A}" dt="2024-05-24T11:56:32.175" v="4143"/>
          <ac:spMkLst>
            <pc:docMk/>
            <pc:sldMk cId="406946068" sldId="2145706963"/>
            <ac:spMk id="9" creationId="{DDAB185D-9830-E110-F5E2-261ECCA064A3}"/>
          </ac:spMkLst>
        </pc:spChg>
        <pc:spChg chg="del">
          <ac:chgData name="JAGTAP Surabhi" userId="84cea6c1-768c-468c-9b72-7bcc08504dfc" providerId="ADAL" clId="{5844521C-925C-7F46-8D59-5603DA0A927A}" dt="2024-05-23T17:06:17.801" v="1197" actId="478"/>
          <ac:spMkLst>
            <pc:docMk/>
            <pc:sldMk cId="406946068" sldId="2145706963"/>
            <ac:spMk id="10" creationId="{B29EADC4-5423-FDD7-9F7F-31E184C7666F}"/>
          </ac:spMkLst>
        </pc:spChg>
        <pc:spChg chg="add mod">
          <ac:chgData name="JAGTAP Surabhi" userId="84cea6c1-768c-468c-9b72-7bcc08504dfc" providerId="ADAL" clId="{5844521C-925C-7F46-8D59-5603DA0A927A}" dt="2024-05-24T11:57:53.670" v="4175"/>
          <ac:spMkLst>
            <pc:docMk/>
            <pc:sldMk cId="406946068" sldId="2145706963"/>
            <ac:spMk id="10" creationId="{F65DAC15-C175-C3D1-28FE-44A3338827AD}"/>
          </ac:spMkLst>
        </pc:spChg>
        <pc:spChg chg="add del mod">
          <ac:chgData name="JAGTAP Surabhi" userId="84cea6c1-768c-468c-9b72-7bcc08504dfc" providerId="ADAL" clId="{5844521C-925C-7F46-8D59-5603DA0A927A}" dt="2024-05-23T17:07:47.331" v="1230" actId="478"/>
          <ac:spMkLst>
            <pc:docMk/>
            <pc:sldMk cId="406946068" sldId="2145706963"/>
            <ac:spMk id="11" creationId="{BF8C0DA5-0651-4D0F-C769-00716A6CB1D9}"/>
          </ac:spMkLst>
        </pc:spChg>
        <pc:spChg chg="add del mod">
          <ac:chgData name="JAGTAP Surabhi" userId="84cea6c1-768c-468c-9b72-7bcc08504dfc" providerId="ADAL" clId="{5844521C-925C-7F46-8D59-5603DA0A927A}" dt="2024-05-24T12:44:40.299" v="4924" actId="478"/>
          <ac:spMkLst>
            <pc:docMk/>
            <pc:sldMk cId="406946068" sldId="2145706963"/>
            <ac:spMk id="11" creationId="{F1909586-CED5-9B80-CE0A-D465436A1D9D}"/>
          </ac:spMkLst>
        </pc:spChg>
        <pc:spChg chg="add del mod">
          <ac:chgData name="JAGTAP Surabhi" userId="84cea6c1-768c-468c-9b72-7bcc08504dfc" providerId="ADAL" clId="{5844521C-925C-7F46-8D59-5603DA0A927A}" dt="2024-05-24T11:18:51.829" v="3478" actId="478"/>
          <ac:spMkLst>
            <pc:docMk/>
            <pc:sldMk cId="406946068" sldId="2145706963"/>
            <ac:spMk id="12" creationId="{11F666B5-7588-0DFB-2957-AEF41C143F07}"/>
          </ac:spMkLst>
        </pc:spChg>
        <pc:spChg chg="add del mod">
          <ac:chgData name="JAGTAP Surabhi" userId="84cea6c1-768c-468c-9b72-7bcc08504dfc" providerId="ADAL" clId="{5844521C-925C-7F46-8D59-5603DA0A927A}" dt="2024-05-24T11:18:53.558" v="3479" actId="478"/>
          <ac:spMkLst>
            <pc:docMk/>
            <pc:sldMk cId="406946068" sldId="2145706963"/>
            <ac:spMk id="13" creationId="{457F0002-C23E-B649-62BE-702BB80DC45F}"/>
          </ac:spMkLst>
        </pc:spChg>
        <pc:spChg chg="add del mod">
          <ac:chgData name="JAGTAP Surabhi" userId="84cea6c1-768c-468c-9b72-7bcc08504dfc" providerId="ADAL" clId="{5844521C-925C-7F46-8D59-5603DA0A927A}" dt="2024-05-24T11:56:31.407" v="4142" actId="478"/>
          <ac:spMkLst>
            <pc:docMk/>
            <pc:sldMk cId="406946068" sldId="2145706963"/>
            <ac:spMk id="14" creationId="{55B43E29-A37A-A2F5-3363-D34FCBA3328B}"/>
          </ac:spMkLst>
        </pc:spChg>
        <pc:spChg chg="add del mod">
          <ac:chgData name="JAGTAP Surabhi" userId="84cea6c1-768c-468c-9b72-7bcc08504dfc" providerId="ADAL" clId="{5844521C-925C-7F46-8D59-5603DA0A927A}" dt="2024-05-24T11:56:29.375" v="4141" actId="478"/>
          <ac:spMkLst>
            <pc:docMk/>
            <pc:sldMk cId="406946068" sldId="2145706963"/>
            <ac:spMk id="15" creationId="{E6A52006-B48C-20ED-07EC-2FE5C87CF0AA}"/>
          </ac:spMkLst>
        </pc:spChg>
        <pc:spChg chg="add mod">
          <ac:chgData name="JAGTAP Surabhi" userId="84cea6c1-768c-468c-9b72-7bcc08504dfc" providerId="ADAL" clId="{5844521C-925C-7F46-8D59-5603DA0A927A}" dt="2024-05-24T14:42:00.880" v="5833" actId="14100"/>
          <ac:spMkLst>
            <pc:docMk/>
            <pc:sldMk cId="406946068" sldId="2145706963"/>
            <ac:spMk id="21" creationId="{28630B43-D8AE-82B0-1762-AF7F8851E97A}"/>
          </ac:spMkLst>
        </pc:spChg>
        <pc:spChg chg="add mod">
          <ac:chgData name="JAGTAP Surabhi" userId="84cea6c1-768c-468c-9b72-7bcc08504dfc" providerId="ADAL" clId="{5844521C-925C-7F46-8D59-5603DA0A927A}" dt="2024-05-24T12:19:50.250" v="4502" actId="20577"/>
          <ac:spMkLst>
            <pc:docMk/>
            <pc:sldMk cId="406946068" sldId="2145706963"/>
            <ac:spMk id="22" creationId="{F5669DBE-820C-A76E-D9E9-9B83A1D95A76}"/>
          </ac:spMkLst>
        </pc:spChg>
        <pc:spChg chg="add mod">
          <ac:chgData name="JAGTAP Surabhi" userId="84cea6c1-768c-468c-9b72-7bcc08504dfc" providerId="ADAL" clId="{5844521C-925C-7F46-8D59-5603DA0A927A}" dt="2024-05-24T12:20:59.606" v="4521" actId="1076"/>
          <ac:spMkLst>
            <pc:docMk/>
            <pc:sldMk cId="406946068" sldId="2145706963"/>
            <ac:spMk id="30" creationId="{15F20AEB-4515-0A50-19DD-A1A84799906B}"/>
          </ac:spMkLst>
        </pc:spChg>
        <pc:spChg chg="add mod">
          <ac:chgData name="JAGTAP Surabhi" userId="84cea6c1-768c-468c-9b72-7bcc08504dfc" providerId="ADAL" clId="{5844521C-925C-7F46-8D59-5603DA0A927A}" dt="2024-05-24T12:38:49.069" v="4813" actId="14100"/>
          <ac:spMkLst>
            <pc:docMk/>
            <pc:sldMk cId="406946068" sldId="2145706963"/>
            <ac:spMk id="31" creationId="{8A7691BC-A9D2-C553-722D-CBCD751E032F}"/>
          </ac:spMkLst>
        </pc:spChg>
        <pc:spChg chg="add mod">
          <ac:chgData name="JAGTAP Surabhi" userId="84cea6c1-768c-468c-9b72-7bcc08504dfc" providerId="ADAL" clId="{5844521C-925C-7F46-8D59-5603DA0A927A}" dt="2024-05-24T12:23:56.099" v="4563" actId="14100"/>
          <ac:spMkLst>
            <pc:docMk/>
            <pc:sldMk cId="406946068" sldId="2145706963"/>
            <ac:spMk id="32" creationId="{0CA0E739-3BAC-6A04-D54E-894196FE1ADA}"/>
          </ac:spMkLst>
        </pc:spChg>
        <pc:spChg chg="add mod">
          <ac:chgData name="JAGTAP Surabhi" userId="84cea6c1-768c-468c-9b72-7bcc08504dfc" providerId="ADAL" clId="{5844521C-925C-7F46-8D59-5603DA0A927A}" dt="2024-05-24T12:23:34.042" v="4559" actId="403"/>
          <ac:spMkLst>
            <pc:docMk/>
            <pc:sldMk cId="406946068" sldId="2145706963"/>
            <ac:spMk id="34" creationId="{7E50EBFA-23CF-CF3F-0D56-A51255CE3946}"/>
          </ac:spMkLst>
        </pc:spChg>
        <pc:spChg chg="add del mod">
          <ac:chgData name="JAGTAP Surabhi" userId="84cea6c1-768c-468c-9b72-7bcc08504dfc" providerId="ADAL" clId="{5844521C-925C-7F46-8D59-5603DA0A927A}" dt="2024-05-24T12:44:38.733" v="4923" actId="478"/>
          <ac:spMkLst>
            <pc:docMk/>
            <pc:sldMk cId="406946068" sldId="2145706963"/>
            <ac:spMk id="35" creationId="{D2CD91C0-B181-08AB-C212-23FD11C70145}"/>
          </ac:spMkLst>
        </pc:spChg>
        <pc:spChg chg="add mod">
          <ac:chgData name="JAGTAP Surabhi" userId="84cea6c1-768c-468c-9b72-7bcc08504dfc" providerId="ADAL" clId="{5844521C-925C-7F46-8D59-5603DA0A927A}" dt="2024-05-24T12:38:35.737" v="4809" actId="14100"/>
          <ac:spMkLst>
            <pc:docMk/>
            <pc:sldMk cId="406946068" sldId="2145706963"/>
            <ac:spMk id="36" creationId="{88620161-D3AA-3A6B-CA3C-3D8208C5DFF6}"/>
          </ac:spMkLst>
        </pc:spChg>
        <pc:spChg chg="add mod">
          <ac:chgData name="JAGTAP Surabhi" userId="84cea6c1-768c-468c-9b72-7bcc08504dfc" providerId="ADAL" clId="{5844521C-925C-7F46-8D59-5603DA0A927A}" dt="2024-05-24T12:38:43.131" v="4811" actId="1076"/>
          <ac:spMkLst>
            <pc:docMk/>
            <pc:sldMk cId="406946068" sldId="2145706963"/>
            <ac:spMk id="37" creationId="{F6B6E620-126F-AE8D-35D8-7801F2E656EF}"/>
          </ac:spMkLst>
        </pc:spChg>
        <pc:spChg chg="add mod">
          <ac:chgData name="JAGTAP Surabhi" userId="84cea6c1-768c-468c-9b72-7bcc08504dfc" providerId="ADAL" clId="{5844521C-925C-7F46-8D59-5603DA0A927A}" dt="2024-05-24T14:42:05.169" v="5835" actId="14100"/>
          <ac:spMkLst>
            <pc:docMk/>
            <pc:sldMk cId="406946068" sldId="2145706963"/>
            <ac:spMk id="40" creationId="{B0102812-49B9-1DFE-4258-EE8EE07BC048}"/>
          </ac:spMkLst>
        </pc:spChg>
        <pc:spChg chg="add del mod">
          <ac:chgData name="JAGTAP Surabhi" userId="84cea6c1-768c-468c-9b72-7bcc08504dfc" providerId="ADAL" clId="{5844521C-925C-7F46-8D59-5603DA0A927A}" dt="2024-05-24T13:48:17.559" v="5621" actId="478"/>
          <ac:spMkLst>
            <pc:docMk/>
            <pc:sldMk cId="406946068" sldId="2145706963"/>
            <ac:spMk id="41" creationId="{CA1B3F3A-6088-FA1F-1A25-6047A99D815C}"/>
          </ac:spMkLst>
        </pc:spChg>
        <pc:spChg chg="add mod">
          <ac:chgData name="JAGTAP Surabhi" userId="84cea6c1-768c-468c-9b72-7bcc08504dfc" providerId="ADAL" clId="{5844521C-925C-7F46-8D59-5603DA0A927A}" dt="2024-05-24T13:48:31.234" v="5622"/>
          <ac:spMkLst>
            <pc:docMk/>
            <pc:sldMk cId="406946068" sldId="2145706963"/>
            <ac:spMk id="42" creationId="{7B0CED04-8B67-E25F-072F-DD71E74BA59A}"/>
          </ac:spMkLst>
        </pc:spChg>
        <pc:spChg chg="add mod">
          <ac:chgData name="JAGTAP Surabhi" userId="84cea6c1-768c-468c-9b72-7bcc08504dfc" providerId="ADAL" clId="{5844521C-925C-7F46-8D59-5603DA0A927A}" dt="2024-05-24T15:20:27.114" v="5959"/>
          <ac:spMkLst>
            <pc:docMk/>
            <pc:sldMk cId="406946068" sldId="2145706963"/>
            <ac:spMk id="43" creationId="{9A7B22CC-C352-6F00-BAB9-90EF57A13B5D}"/>
          </ac:spMkLst>
        </pc:spChg>
        <pc:spChg chg="del">
          <ac:chgData name="JAGTAP Surabhi" userId="84cea6c1-768c-468c-9b72-7bcc08504dfc" providerId="ADAL" clId="{5844521C-925C-7F46-8D59-5603DA0A927A}" dt="2024-05-23T17:06:20.666" v="1198" actId="478"/>
          <ac:spMkLst>
            <pc:docMk/>
            <pc:sldMk cId="406946068" sldId="2145706963"/>
            <ac:spMk id="62" creationId="{A84E5979-7873-FAD3-135D-DD06FC79A6DA}"/>
          </ac:spMkLst>
        </pc:spChg>
        <pc:spChg chg="del mod">
          <ac:chgData name="JAGTAP Surabhi" userId="84cea6c1-768c-468c-9b72-7bcc08504dfc" providerId="ADAL" clId="{5844521C-925C-7F46-8D59-5603DA0A927A}" dt="2024-05-23T17:06:29.892" v="1207" actId="478"/>
          <ac:spMkLst>
            <pc:docMk/>
            <pc:sldMk cId="406946068" sldId="2145706963"/>
            <ac:spMk id="68" creationId="{B33992DE-BDEC-12E3-6192-081957A52D8A}"/>
          </ac:spMkLst>
        </pc:spChg>
        <pc:spChg chg="del">
          <ac:chgData name="JAGTAP Surabhi" userId="84cea6c1-768c-468c-9b72-7bcc08504dfc" providerId="ADAL" clId="{5844521C-925C-7F46-8D59-5603DA0A927A}" dt="2024-05-23T17:06:33.393" v="1210" actId="478"/>
          <ac:spMkLst>
            <pc:docMk/>
            <pc:sldMk cId="406946068" sldId="2145706963"/>
            <ac:spMk id="69" creationId="{B29FB0FC-56A7-EDB0-7A36-06091A0BE2C4}"/>
          </ac:spMkLst>
        </pc:spChg>
        <pc:spChg chg="del">
          <ac:chgData name="JAGTAP Surabhi" userId="84cea6c1-768c-468c-9b72-7bcc08504dfc" providerId="ADAL" clId="{5844521C-925C-7F46-8D59-5603DA0A927A}" dt="2024-05-23T17:06:22.036" v="1199" actId="478"/>
          <ac:spMkLst>
            <pc:docMk/>
            <pc:sldMk cId="406946068" sldId="2145706963"/>
            <ac:spMk id="73" creationId="{5F4F4890-D5A8-F7F1-0887-8AF28479FC99}"/>
          </ac:spMkLst>
        </pc:spChg>
        <pc:spChg chg="del">
          <ac:chgData name="JAGTAP Surabhi" userId="84cea6c1-768c-468c-9b72-7bcc08504dfc" providerId="ADAL" clId="{5844521C-925C-7F46-8D59-5603DA0A927A}" dt="2024-05-23T17:06:31.716" v="1209" actId="478"/>
          <ac:spMkLst>
            <pc:docMk/>
            <pc:sldMk cId="406946068" sldId="2145706963"/>
            <ac:spMk id="74" creationId="{2A2C4F79-382F-EE49-BD89-571E32664DC1}"/>
          </ac:spMkLst>
        </pc:spChg>
        <pc:spChg chg="del">
          <ac:chgData name="JAGTAP Surabhi" userId="84cea6c1-768c-468c-9b72-7bcc08504dfc" providerId="ADAL" clId="{5844521C-925C-7F46-8D59-5603DA0A927A}" dt="2024-05-23T17:06:34.402" v="1211" actId="478"/>
          <ac:spMkLst>
            <pc:docMk/>
            <pc:sldMk cId="406946068" sldId="2145706963"/>
            <ac:spMk id="76" creationId="{2F238B7D-B842-1EE9-6B31-4E791DD33DA5}"/>
          </ac:spMkLst>
        </pc:spChg>
        <pc:spChg chg="mod">
          <ac:chgData name="JAGTAP Surabhi" userId="84cea6c1-768c-468c-9b72-7bcc08504dfc" providerId="ADAL" clId="{5844521C-925C-7F46-8D59-5603DA0A927A}" dt="2024-05-24T12:04:35.341" v="4232" actId="1076"/>
          <ac:spMkLst>
            <pc:docMk/>
            <pc:sldMk cId="406946068" sldId="2145706963"/>
            <ac:spMk id="77" creationId="{F2AE620A-D6CA-457C-4BDC-9CA410DB1D29}"/>
          </ac:spMkLst>
        </pc:spChg>
        <pc:spChg chg="mod">
          <ac:chgData name="JAGTAP Surabhi" userId="84cea6c1-768c-468c-9b72-7bcc08504dfc" providerId="ADAL" clId="{5844521C-925C-7F46-8D59-5603DA0A927A}" dt="2024-05-24T12:04:35.341" v="4232" actId="1076"/>
          <ac:spMkLst>
            <pc:docMk/>
            <pc:sldMk cId="406946068" sldId="2145706963"/>
            <ac:spMk id="78" creationId="{4E978996-32A4-B1D9-C95C-51C694D7B640}"/>
          </ac:spMkLst>
        </pc:spChg>
        <pc:spChg chg="mod">
          <ac:chgData name="JAGTAP Surabhi" userId="84cea6c1-768c-468c-9b72-7bcc08504dfc" providerId="ADAL" clId="{5844521C-925C-7F46-8D59-5603DA0A927A}" dt="2024-05-24T12:04:35.341" v="4232" actId="1076"/>
          <ac:spMkLst>
            <pc:docMk/>
            <pc:sldMk cId="406946068" sldId="2145706963"/>
            <ac:spMk id="79" creationId="{DD0A6EA2-A062-21FB-8AFF-7893468A5C36}"/>
          </ac:spMkLst>
        </pc:spChg>
        <pc:spChg chg="mod">
          <ac:chgData name="JAGTAP Surabhi" userId="84cea6c1-768c-468c-9b72-7bcc08504dfc" providerId="ADAL" clId="{5844521C-925C-7F46-8D59-5603DA0A927A}" dt="2024-05-24T13:33:01.784" v="5349" actId="1076"/>
          <ac:spMkLst>
            <pc:docMk/>
            <pc:sldMk cId="406946068" sldId="2145706963"/>
            <ac:spMk id="80" creationId="{292320EE-381E-93CD-4494-DBE505C2BC88}"/>
          </ac:spMkLst>
        </pc:spChg>
        <pc:spChg chg="mod">
          <ac:chgData name="JAGTAP Surabhi" userId="84cea6c1-768c-468c-9b72-7bcc08504dfc" providerId="ADAL" clId="{5844521C-925C-7F46-8D59-5603DA0A927A}" dt="2024-05-24T13:32:51.615" v="5338" actId="20577"/>
          <ac:spMkLst>
            <pc:docMk/>
            <pc:sldMk cId="406946068" sldId="2145706963"/>
            <ac:spMk id="81" creationId="{0547D044-DC3E-2B9D-4B22-5E80E287719A}"/>
          </ac:spMkLst>
        </pc:spChg>
        <pc:spChg chg="mod">
          <ac:chgData name="JAGTAP Surabhi" userId="84cea6c1-768c-468c-9b72-7bcc08504dfc" providerId="ADAL" clId="{5844521C-925C-7F46-8D59-5603DA0A927A}" dt="2024-05-24T13:43:03.023" v="5535" actId="20577"/>
          <ac:spMkLst>
            <pc:docMk/>
            <pc:sldMk cId="406946068" sldId="2145706963"/>
            <ac:spMk id="82" creationId="{D5D83971-8D3C-C35B-0CC2-E96C98ABF106}"/>
          </ac:spMkLst>
        </pc:spChg>
        <pc:grpChg chg="add del mod">
          <ac:chgData name="JAGTAP Surabhi" userId="84cea6c1-768c-468c-9b72-7bcc08504dfc" providerId="ADAL" clId="{5844521C-925C-7F46-8D59-5603DA0A927A}" dt="2024-05-24T11:56:36.200" v="4144" actId="478"/>
          <ac:grpSpMkLst>
            <pc:docMk/>
            <pc:sldMk cId="406946068" sldId="2145706963"/>
            <ac:grpSpMk id="2" creationId="{A9A42F31-AF45-37AB-50C7-CAC9D5CAE2CA}"/>
          </ac:grpSpMkLst>
        </pc:grpChg>
        <pc:grpChg chg="del">
          <ac:chgData name="JAGTAP Surabhi" userId="84cea6c1-768c-468c-9b72-7bcc08504dfc" providerId="ADAL" clId="{5844521C-925C-7F46-8D59-5603DA0A927A}" dt="2024-05-23T17:06:22.888" v="1200" actId="478"/>
          <ac:grpSpMkLst>
            <pc:docMk/>
            <pc:sldMk cId="406946068" sldId="2145706963"/>
            <ac:grpSpMk id="52" creationId="{1A7919ED-C3BB-4BED-6330-44AE81EEEA3E}"/>
          </ac:grpSpMkLst>
        </pc:grpChg>
        <pc:grpChg chg="del">
          <ac:chgData name="JAGTAP Surabhi" userId="84cea6c1-768c-468c-9b72-7bcc08504dfc" providerId="ADAL" clId="{5844521C-925C-7F46-8D59-5603DA0A927A}" dt="2024-05-23T17:06:28.007" v="1205" actId="478"/>
          <ac:grpSpMkLst>
            <pc:docMk/>
            <pc:sldMk cId="406946068" sldId="2145706963"/>
            <ac:grpSpMk id="56" creationId="{A6BDC1E3-D0EA-A157-530B-D6FC1E54CD03}"/>
          </ac:grpSpMkLst>
        </pc:grpChg>
        <pc:graphicFrameChg chg="add del mod modGraphic">
          <ac:chgData name="JAGTAP Surabhi" userId="84cea6c1-768c-468c-9b72-7bcc08504dfc" providerId="ADAL" clId="{5844521C-925C-7F46-8D59-5603DA0A927A}" dt="2024-05-24T12:17:24.074" v="4385" actId="478"/>
          <ac:graphicFrameMkLst>
            <pc:docMk/>
            <pc:sldMk cId="406946068" sldId="2145706963"/>
            <ac:graphicFrameMk id="16" creationId="{BEA6E5BA-A362-0FD2-4E3D-0A9ACBCDD33E}"/>
          </ac:graphicFrameMkLst>
        </pc:graphicFrameChg>
        <pc:graphicFrameChg chg="add mod">
          <ac:chgData name="JAGTAP Surabhi" userId="84cea6c1-768c-468c-9b72-7bcc08504dfc" providerId="ADAL" clId="{5844521C-925C-7F46-8D59-5603DA0A927A}" dt="2024-05-24T12:17:25.428" v="4386"/>
          <ac:graphicFrameMkLst>
            <pc:docMk/>
            <pc:sldMk cId="406946068" sldId="2145706963"/>
            <ac:graphicFrameMk id="19" creationId="{230F10C2-3013-F709-69DD-91668001A43C}"/>
          </ac:graphicFrameMkLst>
        </pc:graphicFrameChg>
        <pc:picChg chg="mod">
          <ac:chgData name="JAGTAP Surabhi" userId="84cea6c1-768c-468c-9b72-7bcc08504dfc" providerId="ADAL" clId="{5844521C-925C-7F46-8D59-5603DA0A927A}" dt="2024-05-23T17:06:39.051" v="1213" actId="1076"/>
          <ac:picMkLst>
            <pc:docMk/>
            <pc:sldMk cId="406946068" sldId="2145706963"/>
            <ac:picMk id="3" creationId="{6A7FB6DD-08FF-EE2E-6EFC-CBE3557E3745}"/>
          </ac:picMkLst>
        </pc:picChg>
        <pc:picChg chg="mod">
          <ac:chgData name="JAGTAP Surabhi" userId="84cea6c1-768c-468c-9b72-7bcc08504dfc" providerId="ADAL" clId="{5844521C-925C-7F46-8D59-5603DA0A927A}" dt="2024-05-23T17:06:39.051" v="1213" actId="1076"/>
          <ac:picMkLst>
            <pc:docMk/>
            <pc:sldMk cId="406946068" sldId="2145706963"/>
            <ac:picMk id="4" creationId="{887506AB-69A2-63A2-C05C-A3AA0CFCFEBF}"/>
          </ac:picMkLst>
        </pc:picChg>
        <pc:picChg chg="mod">
          <ac:chgData name="JAGTAP Surabhi" userId="84cea6c1-768c-468c-9b72-7bcc08504dfc" providerId="ADAL" clId="{5844521C-925C-7F46-8D59-5603DA0A927A}" dt="2024-05-23T17:06:39.051" v="1213" actId="1076"/>
          <ac:picMkLst>
            <pc:docMk/>
            <pc:sldMk cId="406946068" sldId="2145706963"/>
            <ac:picMk id="5" creationId="{88C78607-A6F5-9C78-C0A7-30103409A160}"/>
          </ac:picMkLst>
        </pc:picChg>
        <pc:picChg chg="add mod">
          <ac:chgData name="JAGTAP Surabhi" userId="84cea6c1-768c-468c-9b72-7bcc08504dfc" providerId="ADAL" clId="{5844521C-925C-7F46-8D59-5603DA0A927A}" dt="2024-05-24T12:04:35.341" v="4232" actId="1076"/>
          <ac:picMkLst>
            <pc:docMk/>
            <pc:sldMk cId="406946068" sldId="2145706963"/>
            <ac:picMk id="6" creationId="{9EB47B56-4443-52BC-BDF1-F684B243B7FA}"/>
          </ac:picMkLst>
        </pc:picChg>
        <pc:picChg chg="add mod">
          <ac:chgData name="JAGTAP Surabhi" userId="84cea6c1-768c-468c-9b72-7bcc08504dfc" providerId="ADAL" clId="{5844521C-925C-7F46-8D59-5603DA0A927A}" dt="2024-05-24T12:04:35.341" v="4232" actId="1076"/>
          <ac:picMkLst>
            <pc:docMk/>
            <pc:sldMk cId="406946068" sldId="2145706963"/>
            <ac:picMk id="7" creationId="{DA7BCBF1-2AF7-DCC5-C3C9-E204CC316CC7}"/>
          </ac:picMkLst>
        </pc:picChg>
        <pc:picChg chg="del">
          <ac:chgData name="JAGTAP Surabhi" userId="84cea6c1-768c-468c-9b72-7bcc08504dfc" providerId="ADAL" clId="{5844521C-925C-7F46-8D59-5603DA0A927A}" dt="2024-05-23T17:06:16.154" v="1196" actId="478"/>
          <ac:picMkLst>
            <pc:docMk/>
            <pc:sldMk cId="406946068" sldId="2145706963"/>
            <ac:picMk id="9" creationId="{1181DAB3-1DF2-5DD3-DD15-933AF9628CD8}"/>
          </ac:picMkLst>
        </pc:picChg>
        <pc:picChg chg="add mod">
          <ac:chgData name="JAGTAP Surabhi" userId="84cea6c1-768c-468c-9b72-7bcc08504dfc" providerId="ADAL" clId="{5844521C-925C-7F46-8D59-5603DA0A927A}" dt="2024-05-24T12:22:46.133" v="4539" actId="1076"/>
          <ac:picMkLst>
            <pc:docMk/>
            <pc:sldMk cId="406946068" sldId="2145706963"/>
            <ac:picMk id="17" creationId="{445173E4-F8A5-DFBB-6B37-B0401A0891D4}"/>
          </ac:picMkLst>
        </pc:picChg>
        <pc:picChg chg="add del mod">
          <ac:chgData name="JAGTAP Surabhi" userId="84cea6c1-768c-468c-9b72-7bcc08504dfc" providerId="ADAL" clId="{5844521C-925C-7F46-8D59-5603DA0A927A}" dt="2024-05-24T12:25:11.205" v="4584" actId="478"/>
          <ac:picMkLst>
            <pc:docMk/>
            <pc:sldMk cId="406946068" sldId="2145706963"/>
            <ac:picMk id="18" creationId="{DAA08F0C-95C0-2493-2E66-8FF196E3BB50}"/>
          </ac:picMkLst>
        </pc:picChg>
        <pc:picChg chg="add mod">
          <ac:chgData name="JAGTAP Surabhi" userId="84cea6c1-768c-468c-9b72-7bcc08504dfc" providerId="ADAL" clId="{5844521C-925C-7F46-8D59-5603DA0A927A}" dt="2024-05-24T12:17:54.051" v="4390"/>
          <ac:picMkLst>
            <pc:docMk/>
            <pc:sldMk cId="406946068" sldId="2145706963"/>
            <ac:picMk id="20" creationId="{53A4A1A3-64D4-C63A-7173-8A730A7DFE7D}"/>
          </ac:picMkLst>
        </pc:picChg>
        <pc:picChg chg="mod">
          <ac:chgData name="JAGTAP Surabhi" userId="84cea6c1-768c-468c-9b72-7bcc08504dfc" providerId="ADAL" clId="{5844521C-925C-7F46-8D59-5603DA0A927A}" dt="2024-05-24T12:04:35.341" v="4232" actId="1076"/>
          <ac:picMkLst>
            <pc:docMk/>
            <pc:sldMk cId="406946068" sldId="2145706963"/>
            <ac:picMk id="23" creationId="{A0A72844-524F-EEE7-FFC3-F5BEB9CD8B96}"/>
          </ac:picMkLst>
        </pc:picChg>
        <pc:picChg chg="mod">
          <ac:chgData name="JAGTAP Surabhi" userId="84cea6c1-768c-468c-9b72-7bcc08504dfc" providerId="ADAL" clId="{5844521C-925C-7F46-8D59-5603DA0A927A}" dt="2024-05-24T12:04:35.341" v="4232" actId="1076"/>
          <ac:picMkLst>
            <pc:docMk/>
            <pc:sldMk cId="406946068" sldId="2145706963"/>
            <ac:picMk id="24" creationId="{764665A3-0E12-53CC-7846-A18CF5BA4D79}"/>
          </ac:picMkLst>
        </pc:picChg>
        <pc:picChg chg="mod">
          <ac:chgData name="JAGTAP Surabhi" userId="84cea6c1-768c-468c-9b72-7bcc08504dfc" providerId="ADAL" clId="{5844521C-925C-7F46-8D59-5603DA0A927A}" dt="2024-05-24T12:04:35.341" v="4232" actId="1076"/>
          <ac:picMkLst>
            <pc:docMk/>
            <pc:sldMk cId="406946068" sldId="2145706963"/>
            <ac:picMk id="25" creationId="{CD8B96EA-9FC3-03F3-3C48-9FFBB81215B7}"/>
          </ac:picMkLst>
        </pc:picChg>
        <pc:picChg chg="add mod">
          <ac:chgData name="JAGTAP Surabhi" userId="84cea6c1-768c-468c-9b72-7bcc08504dfc" providerId="ADAL" clId="{5844521C-925C-7F46-8D59-5603DA0A927A}" dt="2024-05-24T12:23:07.140" v="4545" actId="688"/>
          <ac:picMkLst>
            <pc:docMk/>
            <pc:sldMk cId="406946068" sldId="2145706963"/>
            <ac:picMk id="33" creationId="{4AEA05D8-0CB5-5831-4063-9E078D43DA74}"/>
          </ac:picMkLst>
        </pc:picChg>
        <pc:picChg chg="add mod">
          <ac:chgData name="JAGTAP Surabhi" userId="84cea6c1-768c-468c-9b72-7bcc08504dfc" providerId="ADAL" clId="{5844521C-925C-7F46-8D59-5603DA0A927A}" dt="2024-05-24T12:40:16.222" v="4830" actId="1076"/>
          <ac:picMkLst>
            <pc:docMk/>
            <pc:sldMk cId="406946068" sldId="2145706963"/>
            <ac:picMk id="38" creationId="{EECCC05B-A832-40D7-12A8-79F10C98DF71}"/>
          </ac:picMkLst>
        </pc:picChg>
        <pc:picChg chg="add mod">
          <ac:chgData name="JAGTAP Surabhi" userId="84cea6c1-768c-468c-9b72-7bcc08504dfc" providerId="ADAL" clId="{5844521C-925C-7F46-8D59-5603DA0A927A}" dt="2024-05-24T12:40:20.909" v="4832" actId="688"/>
          <ac:picMkLst>
            <pc:docMk/>
            <pc:sldMk cId="406946068" sldId="2145706963"/>
            <ac:picMk id="39" creationId="{83C88008-B93F-B0DF-10F9-CDF2014980B1}"/>
          </ac:picMkLst>
        </pc:picChg>
        <pc:picChg chg="del">
          <ac:chgData name="JAGTAP Surabhi" userId="84cea6c1-768c-468c-9b72-7bcc08504dfc" providerId="ADAL" clId="{5844521C-925C-7F46-8D59-5603DA0A927A}" dt="2024-05-23T17:06:25.431" v="1202" actId="478"/>
          <ac:picMkLst>
            <pc:docMk/>
            <pc:sldMk cId="406946068" sldId="2145706963"/>
            <ac:picMk id="60" creationId="{23488B84-7608-FC21-A8FA-8F63438C9E46}"/>
          </ac:picMkLst>
        </pc:picChg>
        <pc:picChg chg="del">
          <ac:chgData name="JAGTAP Surabhi" userId="84cea6c1-768c-468c-9b72-7bcc08504dfc" providerId="ADAL" clId="{5844521C-925C-7F46-8D59-5603DA0A927A}" dt="2024-05-23T17:06:40.747" v="1214" actId="478"/>
          <ac:picMkLst>
            <pc:docMk/>
            <pc:sldMk cId="406946068" sldId="2145706963"/>
            <ac:picMk id="61" creationId="{E8545350-0233-AB0D-A714-989996A08539}"/>
          </ac:picMkLst>
        </pc:picChg>
        <pc:picChg chg="del">
          <ac:chgData name="JAGTAP Surabhi" userId="84cea6c1-768c-468c-9b72-7bcc08504dfc" providerId="ADAL" clId="{5844521C-925C-7F46-8D59-5603DA0A927A}" dt="2024-05-23T17:06:26.285" v="1203" actId="478"/>
          <ac:picMkLst>
            <pc:docMk/>
            <pc:sldMk cId="406946068" sldId="2145706963"/>
            <ac:picMk id="66" creationId="{ED8F2016-6B65-D4F2-DA02-9F03E57E3EBD}"/>
          </ac:picMkLst>
        </pc:picChg>
        <pc:cxnChg chg="add del mod">
          <ac:chgData name="JAGTAP Surabhi" userId="84cea6c1-768c-468c-9b72-7bcc08504dfc" providerId="ADAL" clId="{5844521C-925C-7F46-8D59-5603DA0A927A}" dt="2024-05-24T12:21:03" v="4524" actId="478"/>
          <ac:cxnSpMkLst>
            <pc:docMk/>
            <pc:sldMk cId="406946068" sldId="2145706963"/>
            <ac:cxnSpMk id="27" creationId="{3926DA98-568F-2B8E-24BF-5C067CFFF4FD}"/>
          </ac:cxnSpMkLst>
        </pc:cxnChg>
        <pc:cxnChg chg="add del mod">
          <ac:chgData name="JAGTAP Surabhi" userId="84cea6c1-768c-468c-9b72-7bcc08504dfc" providerId="ADAL" clId="{5844521C-925C-7F46-8D59-5603DA0A927A}" dt="2024-05-24T12:20:34.334" v="4514" actId="478"/>
          <ac:cxnSpMkLst>
            <pc:docMk/>
            <pc:sldMk cId="406946068" sldId="2145706963"/>
            <ac:cxnSpMk id="28" creationId="{22121647-DD43-BAE5-A0D8-5664E50CEC76}"/>
          </ac:cxnSpMkLst>
        </pc:cxnChg>
      </pc:sldChg>
      <pc:sldChg chg="addSp delSp modSp del mod ord addAnim delAnim modAnim">
        <pc:chgData name="JAGTAP Surabhi" userId="84cea6c1-768c-468c-9b72-7bcc08504dfc" providerId="ADAL" clId="{5844521C-925C-7F46-8D59-5603DA0A927A}" dt="2024-05-24T11:13:51.768" v="3449" actId="2696"/>
        <pc:sldMkLst>
          <pc:docMk/>
          <pc:sldMk cId="352317544" sldId="2145706964"/>
        </pc:sldMkLst>
        <pc:spChg chg="add mod">
          <ac:chgData name="JAGTAP Surabhi" userId="84cea6c1-768c-468c-9b72-7bcc08504dfc" providerId="ADAL" clId="{5844521C-925C-7F46-8D59-5603DA0A927A}" dt="2024-05-24T11:06:59.044" v="3373" actId="167"/>
          <ac:spMkLst>
            <pc:docMk/>
            <pc:sldMk cId="352317544" sldId="2145706964"/>
            <ac:spMk id="5" creationId="{0DE6F87F-07E3-DC11-40EA-BB2A3B3BC8D0}"/>
          </ac:spMkLst>
        </pc:spChg>
        <pc:spChg chg="add del mod">
          <ac:chgData name="JAGTAP Surabhi" userId="84cea6c1-768c-468c-9b72-7bcc08504dfc" providerId="ADAL" clId="{5844521C-925C-7F46-8D59-5603DA0A927A}" dt="2024-05-23T16:51:28.555" v="834" actId="478"/>
          <ac:spMkLst>
            <pc:docMk/>
            <pc:sldMk cId="352317544" sldId="2145706964"/>
            <ac:spMk id="6" creationId="{F9957514-F5B5-0C89-9D48-533368F121F9}"/>
          </ac:spMkLst>
        </pc:spChg>
        <pc:spChg chg="add mod">
          <ac:chgData name="JAGTAP Surabhi" userId="84cea6c1-768c-468c-9b72-7bcc08504dfc" providerId="ADAL" clId="{5844521C-925C-7F46-8D59-5603DA0A927A}" dt="2024-05-24T11:07:40.942" v="3383"/>
          <ac:spMkLst>
            <pc:docMk/>
            <pc:sldMk cId="352317544" sldId="2145706964"/>
            <ac:spMk id="7" creationId="{7CC54ECD-F52D-0867-3F01-2B0D3E507773}"/>
          </ac:spMkLst>
        </pc:spChg>
        <pc:spChg chg="add mod">
          <ac:chgData name="JAGTAP Surabhi" userId="84cea6c1-768c-468c-9b72-7bcc08504dfc" providerId="ADAL" clId="{5844521C-925C-7F46-8D59-5603DA0A927A}" dt="2024-05-23T17:01:27.132" v="1053" actId="12789"/>
          <ac:spMkLst>
            <pc:docMk/>
            <pc:sldMk cId="352317544" sldId="2145706964"/>
            <ac:spMk id="8" creationId="{531B8A7B-9C77-E967-DFB4-D6809CD0D1CE}"/>
          </ac:spMkLst>
        </pc:spChg>
        <pc:spChg chg="add del mod">
          <ac:chgData name="JAGTAP Surabhi" userId="84cea6c1-768c-468c-9b72-7bcc08504dfc" providerId="ADAL" clId="{5844521C-925C-7F46-8D59-5603DA0A927A}" dt="2024-05-24T11:07:24.508" v="3380" actId="478"/>
          <ac:spMkLst>
            <pc:docMk/>
            <pc:sldMk cId="352317544" sldId="2145706964"/>
            <ac:spMk id="9" creationId="{701827CD-AB82-0E32-255E-E807A2FFF29A}"/>
          </ac:spMkLst>
        </pc:spChg>
        <pc:spChg chg="del">
          <ac:chgData name="JAGTAP Surabhi" userId="84cea6c1-768c-468c-9b72-7bcc08504dfc" providerId="ADAL" clId="{5844521C-925C-7F46-8D59-5603DA0A927A}" dt="2024-05-23T16:44:49.353" v="751" actId="478"/>
          <ac:spMkLst>
            <pc:docMk/>
            <pc:sldMk cId="352317544" sldId="2145706964"/>
            <ac:spMk id="10" creationId="{B29EADC4-5423-FDD7-9F7F-31E184C7666F}"/>
          </ac:spMkLst>
        </pc:spChg>
        <pc:spChg chg="add del mod">
          <ac:chgData name="JAGTAP Surabhi" userId="84cea6c1-768c-468c-9b72-7bcc08504dfc" providerId="ADAL" clId="{5844521C-925C-7F46-8D59-5603DA0A927A}" dt="2024-05-23T16:54:10.501" v="935" actId="478"/>
          <ac:spMkLst>
            <pc:docMk/>
            <pc:sldMk cId="352317544" sldId="2145706964"/>
            <ac:spMk id="11" creationId="{9EA09AC9-CDFF-3823-3128-7D5B1FDB0075}"/>
          </ac:spMkLst>
        </pc:spChg>
        <pc:spChg chg="add del mod">
          <ac:chgData name="JAGTAP Surabhi" userId="84cea6c1-768c-468c-9b72-7bcc08504dfc" providerId="ADAL" clId="{5844521C-925C-7F46-8D59-5603DA0A927A}" dt="2024-05-23T16:54:14.270" v="937" actId="478"/>
          <ac:spMkLst>
            <pc:docMk/>
            <pc:sldMk cId="352317544" sldId="2145706964"/>
            <ac:spMk id="15" creationId="{D6A2B81F-3E23-7200-AF74-D992D11F5A75}"/>
          </ac:spMkLst>
        </pc:spChg>
        <pc:spChg chg="add del mod">
          <ac:chgData name="JAGTAP Surabhi" userId="84cea6c1-768c-468c-9b72-7bcc08504dfc" providerId="ADAL" clId="{5844521C-925C-7F46-8D59-5603DA0A927A}" dt="2024-05-23T16:54:09.254" v="934" actId="478"/>
          <ac:spMkLst>
            <pc:docMk/>
            <pc:sldMk cId="352317544" sldId="2145706964"/>
            <ac:spMk id="16" creationId="{CDEE6895-E8F3-E054-6FAE-391051D2DCD6}"/>
          </ac:spMkLst>
        </pc:spChg>
        <pc:spChg chg="add del mod">
          <ac:chgData name="JAGTAP Surabhi" userId="84cea6c1-768c-468c-9b72-7bcc08504dfc" providerId="ADAL" clId="{5844521C-925C-7F46-8D59-5603DA0A927A}" dt="2024-05-23T16:54:12.506" v="936" actId="478"/>
          <ac:spMkLst>
            <pc:docMk/>
            <pc:sldMk cId="352317544" sldId="2145706964"/>
            <ac:spMk id="17" creationId="{0C459159-2164-0645-60B8-4FF35E12D481}"/>
          </ac:spMkLst>
        </pc:spChg>
        <pc:spChg chg="add del mod">
          <ac:chgData name="JAGTAP Surabhi" userId="84cea6c1-768c-468c-9b72-7bcc08504dfc" providerId="ADAL" clId="{5844521C-925C-7F46-8D59-5603DA0A927A}" dt="2024-05-23T16:54:19.517" v="939" actId="478"/>
          <ac:spMkLst>
            <pc:docMk/>
            <pc:sldMk cId="352317544" sldId="2145706964"/>
            <ac:spMk id="18" creationId="{F00D3DF1-D8FF-438D-AF3A-4D419AB04866}"/>
          </ac:spMkLst>
        </pc:spChg>
        <pc:spChg chg="add del mod">
          <ac:chgData name="JAGTAP Surabhi" userId="84cea6c1-768c-468c-9b72-7bcc08504dfc" providerId="ADAL" clId="{5844521C-925C-7F46-8D59-5603DA0A927A}" dt="2024-05-23T16:54:17.489" v="938" actId="478"/>
          <ac:spMkLst>
            <pc:docMk/>
            <pc:sldMk cId="352317544" sldId="2145706964"/>
            <ac:spMk id="19" creationId="{A07AA021-A20B-6DA7-DA82-82411B75188F}"/>
          </ac:spMkLst>
        </pc:spChg>
        <pc:spChg chg="mod">
          <ac:chgData name="JAGTAP Surabhi" userId="84cea6c1-768c-468c-9b72-7bcc08504dfc" providerId="ADAL" clId="{5844521C-925C-7F46-8D59-5603DA0A927A}" dt="2024-05-23T16:44:57.561" v="755" actId="20577"/>
          <ac:spMkLst>
            <pc:docMk/>
            <pc:sldMk cId="352317544" sldId="2145706964"/>
            <ac:spMk id="62" creationId="{A84E5979-7873-FAD3-135D-DD06FC79A6DA}"/>
          </ac:spMkLst>
        </pc:spChg>
        <pc:spChg chg="add del mod">
          <ac:chgData name="JAGTAP Surabhi" userId="84cea6c1-768c-468c-9b72-7bcc08504dfc" providerId="ADAL" clId="{5844521C-925C-7F46-8D59-5603DA0A927A}" dt="2024-05-23T17:02:11.502" v="1063" actId="1076"/>
          <ac:spMkLst>
            <pc:docMk/>
            <pc:sldMk cId="352317544" sldId="2145706964"/>
            <ac:spMk id="68" creationId="{B33992DE-BDEC-12E3-6192-081957A52D8A}"/>
          </ac:spMkLst>
        </pc:spChg>
        <pc:spChg chg="del">
          <ac:chgData name="JAGTAP Surabhi" userId="84cea6c1-768c-468c-9b72-7bcc08504dfc" providerId="ADAL" clId="{5844521C-925C-7F46-8D59-5603DA0A927A}" dt="2024-05-23T16:45:09.475" v="761" actId="478"/>
          <ac:spMkLst>
            <pc:docMk/>
            <pc:sldMk cId="352317544" sldId="2145706964"/>
            <ac:spMk id="69" creationId="{B29FB0FC-56A7-EDB0-7A36-06091A0BE2C4}"/>
          </ac:spMkLst>
        </pc:spChg>
        <pc:spChg chg="del">
          <ac:chgData name="JAGTAP Surabhi" userId="84cea6c1-768c-468c-9b72-7bcc08504dfc" providerId="ADAL" clId="{5844521C-925C-7F46-8D59-5603DA0A927A}" dt="2024-05-23T16:44:50.255" v="752" actId="478"/>
          <ac:spMkLst>
            <pc:docMk/>
            <pc:sldMk cId="352317544" sldId="2145706964"/>
            <ac:spMk id="73" creationId="{5F4F4890-D5A8-F7F1-0887-8AF28479FC99}"/>
          </ac:spMkLst>
        </pc:spChg>
        <pc:spChg chg="del">
          <ac:chgData name="JAGTAP Surabhi" userId="84cea6c1-768c-468c-9b72-7bcc08504dfc" providerId="ADAL" clId="{5844521C-925C-7F46-8D59-5603DA0A927A}" dt="2024-05-23T16:45:13.951" v="764" actId="478"/>
          <ac:spMkLst>
            <pc:docMk/>
            <pc:sldMk cId="352317544" sldId="2145706964"/>
            <ac:spMk id="74" creationId="{2A2C4F79-382F-EE49-BD89-571E32664DC1}"/>
          </ac:spMkLst>
        </pc:spChg>
        <pc:spChg chg="del">
          <ac:chgData name="JAGTAP Surabhi" userId="84cea6c1-768c-468c-9b72-7bcc08504dfc" providerId="ADAL" clId="{5844521C-925C-7F46-8D59-5603DA0A927A}" dt="2024-05-23T16:45:14.964" v="765" actId="478"/>
          <ac:spMkLst>
            <pc:docMk/>
            <pc:sldMk cId="352317544" sldId="2145706964"/>
            <ac:spMk id="76" creationId="{2F238B7D-B842-1EE9-6B31-4E791DD33DA5}"/>
          </ac:spMkLst>
        </pc:spChg>
        <pc:spChg chg="del">
          <ac:chgData name="JAGTAP Surabhi" userId="84cea6c1-768c-468c-9b72-7bcc08504dfc" providerId="ADAL" clId="{5844521C-925C-7F46-8D59-5603DA0A927A}" dt="2024-05-23T16:45:06.085" v="759" actId="478"/>
          <ac:spMkLst>
            <pc:docMk/>
            <pc:sldMk cId="352317544" sldId="2145706964"/>
            <ac:spMk id="77" creationId="{F2AE620A-D6CA-457C-4BDC-9CA410DB1D29}"/>
          </ac:spMkLst>
        </pc:spChg>
        <pc:spChg chg="del">
          <ac:chgData name="JAGTAP Surabhi" userId="84cea6c1-768c-468c-9b72-7bcc08504dfc" providerId="ADAL" clId="{5844521C-925C-7F46-8D59-5603DA0A927A}" dt="2024-05-23T16:45:06.085" v="759" actId="478"/>
          <ac:spMkLst>
            <pc:docMk/>
            <pc:sldMk cId="352317544" sldId="2145706964"/>
            <ac:spMk id="78" creationId="{4E978996-32A4-B1D9-C95C-51C694D7B640}"/>
          </ac:spMkLst>
        </pc:spChg>
        <pc:spChg chg="del">
          <ac:chgData name="JAGTAP Surabhi" userId="84cea6c1-768c-468c-9b72-7bcc08504dfc" providerId="ADAL" clId="{5844521C-925C-7F46-8D59-5603DA0A927A}" dt="2024-05-23T16:45:06.085" v="759" actId="478"/>
          <ac:spMkLst>
            <pc:docMk/>
            <pc:sldMk cId="352317544" sldId="2145706964"/>
            <ac:spMk id="79" creationId="{DD0A6EA2-A062-21FB-8AFF-7893468A5C36}"/>
          </ac:spMkLst>
        </pc:spChg>
        <pc:spChg chg="del">
          <ac:chgData name="JAGTAP Surabhi" userId="84cea6c1-768c-468c-9b72-7bcc08504dfc" providerId="ADAL" clId="{5844521C-925C-7F46-8D59-5603DA0A927A}" dt="2024-05-23T16:45:06.085" v="759" actId="478"/>
          <ac:spMkLst>
            <pc:docMk/>
            <pc:sldMk cId="352317544" sldId="2145706964"/>
            <ac:spMk id="80" creationId="{292320EE-381E-93CD-4494-DBE505C2BC88}"/>
          </ac:spMkLst>
        </pc:spChg>
        <pc:spChg chg="del">
          <ac:chgData name="JAGTAP Surabhi" userId="84cea6c1-768c-468c-9b72-7bcc08504dfc" providerId="ADAL" clId="{5844521C-925C-7F46-8D59-5603DA0A927A}" dt="2024-05-23T16:45:06.085" v="759" actId="478"/>
          <ac:spMkLst>
            <pc:docMk/>
            <pc:sldMk cId="352317544" sldId="2145706964"/>
            <ac:spMk id="81" creationId="{0547D044-DC3E-2B9D-4B22-5E80E287719A}"/>
          </ac:spMkLst>
        </pc:spChg>
        <pc:spChg chg="del">
          <ac:chgData name="JAGTAP Surabhi" userId="84cea6c1-768c-468c-9b72-7bcc08504dfc" providerId="ADAL" clId="{5844521C-925C-7F46-8D59-5603DA0A927A}" dt="2024-05-23T16:45:07.988" v="760" actId="478"/>
          <ac:spMkLst>
            <pc:docMk/>
            <pc:sldMk cId="352317544" sldId="2145706964"/>
            <ac:spMk id="82" creationId="{D5D83971-8D3C-C35B-0CC2-E96C98ABF106}"/>
          </ac:spMkLst>
        </pc:spChg>
        <pc:spChg chg="add del mod">
          <ac:chgData name="JAGTAP Surabhi" userId="84cea6c1-768c-468c-9b72-7bcc08504dfc" providerId="ADAL" clId="{5844521C-925C-7F46-8D59-5603DA0A927A}" dt="2024-05-23T17:10:05.709" v="1365" actId="478"/>
          <ac:spMkLst>
            <pc:docMk/>
            <pc:sldMk cId="352317544" sldId="2145706964"/>
            <ac:spMk id="136" creationId="{9E519B72-F506-8D48-2DCA-FA4E2C5688EA}"/>
          </ac:spMkLst>
        </pc:spChg>
        <pc:spChg chg="add del mod">
          <ac:chgData name="JAGTAP Surabhi" userId="84cea6c1-768c-468c-9b72-7bcc08504dfc" providerId="ADAL" clId="{5844521C-925C-7F46-8D59-5603DA0A927A}" dt="2024-05-23T17:00:41.940" v="1042" actId="478"/>
          <ac:spMkLst>
            <pc:docMk/>
            <pc:sldMk cId="352317544" sldId="2145706964"/>
            <ac:spMk id="138" creationId="{4EAFE7FE-94A6-F6A0-5C66-E99C0E26CA29}"/>
          </ac:spMkLst>
        </pc:spChg>
        <pc:spChg chg="add mod">
          <ac:chgData name="JAGTAP Surabhi" userId="84cea6c1-768c-468c-9b72-7bcc08504dfc" providerId="ADAL" clId="{5844521C-925C-7F46-8D59-5603DA0A927A}" dt="2024-05-23T17:01:27.132" v="1053" actId="12789"/>
          <ac:spMkLst>
            <pc:docMk/>
            <pc:sldMk cId="352317544" sldId="2145706964"/>
            <ac:spMk id="139" creationId="{8B883198-90E2-6BA2-4EE4-4279FF570454}"/>
          </ac:spMkLst>
        </pc:spChg>
        <pc:spChg chg="add mod">
          <ac:chgData name="JAGTAP Surabhi" userId="84cea6c1-768c-468c-9b72-7bcc08504dfc" providerId="ADAL" clId="{5844521C-925C-7F46-8D59-5603DA0A927A}" dt="2024-05-23T17:04:00.878" v="1113" actId="1076"/>
          <ac:spMkLst>
            <pc:docMk/>
            <pc:sldMk cId="352317544" sldId="2145706964"/>
            <ac:spMk id="145" creationId="{0D942464-1AD6-81F7-11F2-B8B35C951FFD}"/>
          </ac:spMkLst>
        </pc:spChg>
        <pc:spChg chg="add mod">
          <ac:chgData name="JAGTAP Surabhi" userId="84cea6c1-768c-468c-9b72-7bcc08504dfc" providerId="ADAL" clId="{5844521C-925C-7F46-8D59-5603DA0A927A}" dt="2024-05-23T17:04:57.620" v="1142" actId="1076"/>
          <ac:spMkLst>
            <pc:docMk/>
            <pc:sldMk cId="352317544" sldId="2145706964"/>
            <ac:spMk id="146" creationId="{DADFFB70-19F6-8CB5-C9A7-641471B2C792}"/>
          </ac:spMkLst>
        </pc:spChg>
        <pc:spChg chg="add mod">
          <ac:chgData name="JAGTAP Surabhi" userId="84cea6c1-768c-468c-9b72-7bcc08504dfc" providerId="ADAL" clId="{5844521C-925C-7F46-8D59-5603DA0A927A}" dt="2024-05-23T17:04:13.323" v="1130" actId="20577"/>
          <ac:spMkLst>
            <pc:docMk/>
            <pc:sldMk cId="352317544" sldId="2145706964"/>
            <ac:spMk id="147" creationId="{BF8BB897-5855-5885-9B66-6EAF3DB8472D}"/>
          </ac:spMkLst>
        </pc:spChg>
        <pc:spChg chg="add mod">
          <ac:chgData name="JAGTAP Surabhi" userId="84cea6c1-768c-468c-9b72-7bcc08504dfc" providerId="ADAL" clId="{5844521C-925C-7F46-8D59-5603DA0A927A}" dt="2024-05-23T17:05:37.102" v="1195" actId="1076"/>
          <ac:spMkLst>
            <pc:docMk/>
            <pc:sldMk cId="352317544" sldId="2145706964"/>
            <ac:spMk id="150" creationId="{DA538EF8-2D93-477A-0C3E-135950641B41}"/>
          </ac:spMkLst>
        </pc:spChg>
        <pc:grpChg chg="mod">
          <ac:chgData name="JAGTAP Surabhi" userId="84cea6c1-768c-468c-9b72-7bcc08504dfc" providerId="ADAL" clId="{5844521C-925C-7F46-8D59-5603DA0A927A}" dt="2024-05-23T16:57:22.670" v="984" actId="164"/>
          <ac:grpSpMkLst>
            <pc:docMk/>
            <pc:sldMk cId="352317544" sldId="2145706964"/>
            <ac:grpSpMk id="32" creationId="{525E9450-EA89-3312-8EAA-280C24172F40}"/>
          </ac:grpSpMkLst>
        </pc:grpChg>
        <pc:grpChg chg="del mod">
          <ac:chgData name="JAGTAP Surabhi" userId="84cea6c1-768c-468c-9b72-7bcc08504dfc" providerId="ADAL" clId="{5844521C-925C-7F46-8D59-5603DA0A927A}" dt="2024-05-23T16:55:14.642" v="951"/>
          <ac:grpSpMkLst>
            <pc:docMk/>
            <pc:sldMk cId="352317544" sldId="2145706964"/>
            <ac:grpSpMk id="37" creationId="{AF60C3AF-7FC8-1564-DB6D-3F49E948942F}"/>
          </ac:grpSpMkLst>
        </pc:grpChg>
        <pc:grpChg chg="mod">
          <ac:chgData name="JAGTAP Surabhi" userId="84cea6c1-768c-468c-9b72-7bcc08504dfc" providerId="ADAL" clId="{5844521C-925C-7F46-8D59-5603DA0A927A}" dt="2024-05-23T16:57:22.670" v="984" actId="164"/>
          <ac:grpSpMkLst>
            <pc:docMk/>
            <pc:sldMk cId="352317544" sldId="2145706964"/>
            <ac:grpSpMk id="39" creationId="{9E1DC65B-1FD4-E0D9-21DD-4C3B35C4C803}"/>
          </ac:grpSpMkLst>
        </pc:grpChg>
        <pc:grpChg chg="mod">
          <ac:chgData name="JAGTAP Surabhi" userId="84cea6c1-768c-468c-9b72-7bcc08504dfc" providerId="ADAL" clId="{5844521C-925C-7F46-8D59-5603DA0A927A}" dt="2024-05-23T16:57:22.670" v="984" actId="164"/>
          <ac:grpSpMkLst>
            <pc:docMk/>
            <pc:sldMk cId="352317544" sldId="2145706964"/>
            <ac:grpSpMk id="48" creationId="{2C6793A6-47FF-1B74-2366-63A466C5ECF7}"/>
          </ac:grpSpMkLst>
        </pc:grpChg>
        <pc:grpChg chg="mod">
          <ac:chgData name="JAGTAP Surabhi" userId="84cea6c1-768c-468c-9b72-7bcc08504dfc" providerId="ADAL" clId="{5844521C-925C-7F46-8D59-5603DA0A927A}" dt="2024-05-24T11:11:18.779" v="3418" actId="1076"/>
          <ac:grpSpMkLst>
            <pc:docMk/>
            <pc:sldMk cId="352317544" sldId="2145706964"/>
            <ac:grpSpMk id="52" creationId="{1A7919ED-C3BB-4BED-6330-44AE81EEEA3E}"/>
          </ac:grpSpMkLst>
        </pc:grpChg>
        <pc:grpChg chg="del mod">
          <ac:chgData name="JAGTAP Surabhi" userId="84cea6c1-768c-468c-9b72-7bcc08504dfc" providerId="ADAL" clId="{5844521C-925C-7F46-8D59-5603DA0A927A}" dt="2024-05-23T16:57:51.829" v="994" actId="478"/>
          <ac:grpSpMkLst>
            <pc:docMk/>
            <pc:sldMk cId="352317544" sldId="2145706964"/>
            <ac:grpSpMk id="56" creationId="{A6BDC1E3-D0EA-A157-530B-D6FC1E54CD03}"/>
          </ac:grpSpMkLst>
        </pc:grpChg>
        <pc:grpChg chg="mod">
          <ac:chgData name="JAGTAP Surabhi" userId="84cea6c1-768c-468c-9b72-7bcc08504dfc" providerId="ADAL" clId="{5844521C-925C-7F46-8D59-5603DA0A927A}" dt="2024-05-23T16:57:22.670" v="984" actId="164"/>
          <ac:grpSpMkLst>
            <pc:docMk/>
            <pc:sldMk cId="352317544" sldId="2145706964"/>
            <ac:grpSpMk id="75" creationId="{0EC58DFC-4821-D3EE-68AD-D515DD51573D}"/>
          </ac:grpSpMkLst>
        </pc:grpChg>
        <pc:grpChg chg="del mod">
          <ac:chgData name="JAGTAP Surabhi" userId="84cea6c1-768c-468c-9b72-7bcc08504dfc" providerId="ADAL" clId="{5844521C-925C-7F46-8D59-5603DA0A927A}" dt="2024-05-23T16:57:05.479" v="982"/>
          <ac:grpSpMkLst>
            <pc:docMk/>
            <pc:sldMk cId="352317544" sldId="2145706964"/>
            <ac:grpSpMk id="86" creationId="{AD856EA3-C50D-7D36-DD73-A33A35DC1FBA}"/>
          </ac:grpSpMkLst>
        </pc:grpChg>
        <pc:grpChg chg="mod">
          <ac:chgData name="JAGTAP Surabhi" userId="84cea6c1-768c-468c-9b72-7bcc08504dfc" providerId="ADAL" clId="{5844521C-925C-7F46-8D59-5603DA0A927A}" dt="2024-05-23T16:57:22.670" v="984" actId="164"/>
          <ac:grpSpMkLst>
            <pc:docMk/>
            <pc:sldMk cId="352317544" sldId="2145706964"/>
            <ac:grpSpMk id="88" creationId="{3D91DFC8-7630-EA79-0BFD-C8399ED0A7AA}"/>
          </ac:grpSpMkLst>
        </pc:grpChg>
        <pc:grpChg chg="add del mod">
          <ac:chgData name="JAGTAP Surabhi" userId="84cea6c1-768c-468c-9b72-7bcc08504dfc" providerId="ADAL" clId="{5844521C-925C-7F46-8D59-5603DA0A927A}" dt="2024-05-23T16:57:29.591" v="988" actId="478"/>
          <ac:grpSpMkLst>
            <pc:docMk/>
            <pc:sldMk cId="352317544" sldId="2145706964"/>
            <ac:grpSpMk id="89" creationId="{FAB7720F-7FFE-082A-577E-AA0361296AAF}"/>
          </ac:grpSpMkLst>
        </pc:grpChg>
        <pc:grpChg chg="add 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90" creationId="{6825340F-1FF4-092E-AD34-60707956C152}"/>
          </ac:grpSpMkLst>
        </pc:grpChg>
        <pc:grpChg chg="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95" creationId="{70C19F81-7402-B21F-1991-1B02EE30342F}"/>
          </ac:grpSpMkLst>
        </pc:grpChg>
        <pc:grpChg chg="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98" creationId="{DE8AC6C4-28D8-35EB-46B0-A09F69158AE9}"/>
          </ac:grpSpMkLst>
        </pc:grpChg>
        <pc:grpChg chg="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103" creationId="{E5246BF2-A260-F161-3410-EA8A101A8BB5}"/>
          </ac:grpSpMkLst>
        </pc:grpChg>
        <pc:grpChg chg="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115" creationId="{39845A68-007D-37F1-7490-8C4E4528BC33}"/>
          </ac:grpSpMkLst>
        </pc:grpChg>
        <pc:grpChg chg="mod">
          <ac:chgData name="JAGTAP Surabhi" userId="84cea6c1-768c-468c-9b72-7bcc08504dfc" providerId="ADAL" clId="{5844521C-925C-7F46-8D59-5603DA0A927A}" dt="2024-05-23T16:57:23.980" v="985"/>
          <ac:grpSpMkLst>
            <pc:docMk/>
            <pc:sldMk cId="352317544" sldId="2145706964"/>
            <ac:grpSpMk id="117" creationId="{34428889-654E-6BA7-2C76-3C5FDADB7264}"/>
          </ac:grpSpMkLst>
        </pc:grpChg>
        <pc:grpChg chg="add mod">
          <ac:chgData name="JAGTAP Surabhi" userId="84cea6c1-768c-468c-9b72-7bcc08504dfc" providerId="ADAL" clId="{5844521C-925C-7F46-8D59-5603DA0A927A}" dt="2024-05-23T16:57:48.295" v="991"/>
          <ac:grpSpMkLst>
            <pc:docMk/>
            <pc:sldMk cId="352317544" sldId="2145706964"/>
            <ac:grpSpMk id="131" creationId="{4C2D31F1-4629-7C03-D8DB-F0A35C0C5817}"/>
          </ac:grpSpMkLst>
        </pc:grpChg>
        <pc:grpChg chg="add mod">
          <ac:chgData name="JAGTAP Surabhi" userId="84cea6c1-768c-468c-9b72-7bcc08504dfc" providerId="ADAL" clId="{5844521C-925C-7F46-8D59-5603DA0A927A}" dt="2024-05-24T11:11:18.779" v="3418" actId="1076"/>
          <ac:grpSpMkLst>
            <pc:docMk/>
            <pc:sldMk cId="352317544" sldId="2145706964"/>
            <ac:grpSpMk id="137" creationId="{5A38A5A0-0BB5-F2E5-D389-0F9E567C8DE5}"/>
          </ac:grpSpMkLst>
        </pc:grpChg>
        <pc:grpChg chg="add mod">
          <ac:chgData name="JAGTAP Surabhi" userId="84cea6c1-768c-468c-9b72-7bcc08504dfc" providerId="ADAL" clId="{5844521C-925C-7F46-8D59-5603DA0A927A}" dt="2024-05-23T17:02:07.778" v="1062" actId="1076"/>
          <ac:grpSpMkLst>
            <pc:docMk/>
            <pc:sldMk cId="352317544" sldId="2145706964"/>
            <ac:grpSpMk id="142" creationId="{2D136689-CA7C-7295-E664-FC53EAB37932}"/>
          </ac:grpSpMkLst>
        </pc:grpChg>
        <pc:picChg chg="add mod">
          <ac:chgData name="JAGTAP Surabhi" userId="84cea6c1-768c-468c-9b72-7bcc08504dfc" providerId="ADAL" clId="{5844521C-925C-7F46-8D59-5603DA0A927A}" dt="2024-05-23T17:02:14.262" v="1064" actId="1076"/>
          <ac:picMkLst>
            <pc:docMk/>
            <pc:sldMk cId="352317544" sldId="2145706964"/>
            <ac:picMk id="2" creationId="{3F03D0ED-A129-E39B-0373-F2C81C04D8D6}"/>
          </ac:picMkLst>
        </pc:picChg>
        <pc:picChg chg="add mod">
          <ac:chgData name="JAGTAP Surabhi" userId="84cea6c1-768c-468c-9b72-7bcc08504dfc" providerId="ADAL" clId="{5844521C-925C-7F46-8D59-5603DA0A927A}" dt="2024-05-24T11:11:18.779" v="3418" actId="1076"/>
          <ac:picMkLst>
            <pc:docMk/>
            <pc:sldMk cId="352317544" sldId="2145706964"/>
            <ac:picMk id="3" creationId="{C9A836C0-BA6E-EFBD-B424-8235952B0858}"/>
          </ac:picMkLst>
        </pc:picChg>
        <pc:picChg chg="add mod">
          <ac:chgData name="JAGTAP Surabhi" userId="84cea6c1-768c-468c-9b72-7bcc08504dfc" providerId="ADAL" clId="{5844521C-925C-7F46-8D59-5603DA0A927A}" dt="2024-05-24T11:11:18.779" v="3418" actId="1076"/>
          <ac:picMkLst>
            <pc:docMk/>
            <pc:sldMk cId="352317544" sldId="2145706964"/>
            <ac:picMk id="4" creationId="{7F1677F0-C3B3-B901-A577-D2333EBF2F5F}"/>
          </ac:picMkLst>
        </pc:picChg>
        <pc:picChg chg="del">
          <ac:chgData name="JAGTAP Surabhi" userId="84cea6c1-768c-468c-9b72-7bcc08504dfc" providerId="ADAL" clId="{5844521C-925C-7F46-8D59-5603DA0A927A}" dt="2024-05-23T16:44:47.778" v="750" actId="478"/>
          <ac:picMkLst>
            <pc:docMk/>
            <pc:sldMk cId="352317544" sldId="2145706964"/>
            <ac:picMk id="9" creationId="{1181DAB3-1DF2-5DD3-DD15-933AF9628CD8}"/>
          </ac:picMkLst>
        </pc:picChg>
        <pc:picChg chg="add mod">
          <ac:chgData name="JAGTAP Surabhi" userId="84cea6c1-768c-468c-9b72-7bcc08504dfc" providerId="ADAL" clId="{5844521C-925C-7F46-8D59-5603DA0A927A}" dt="2024-05-23T16:57:22.670" v="984" actId="164"/>
          <ac:picMkLst>
            <pc:docMk/>
            <pc:sldMk cId="352317544" sldId="2145706964"/>
            <ac:picMk id="12" creationId="{315FF9D1-3564-4CD4-05DD-738CF09A103C}"/>
          </ac:picMkLst>
        </pc:picChg>
        <pc:picChg chg="add mod">
          <ac:chgData name="JAGTAP Surabhi" userId="84cea6c1-768c-468c-9b72-7bcc08504dfc" providerId="ADAL" clId="{5844521C-925C-7F46-8D59-5603DA0A927A}" dt="2024-05-23T16:57:22.670" v="984" actId="164"/>
          <ac:picMkLst>
            <pc:docMk/>
            <pc:sldMk cId="352317544" sldId="2145706964"/>
            <ac:picMk id="13" creationId="{53445F99-E95E-A6A5-8E4A-DF58D0ACD8F6}"/>
          </ac:picMkLst>
        </pc:picChg>
        <pc:picChg chg="add mod">
          <ac:chgData name="JAGTAP Surabhi" userId="84cea6c1-768c-468c-9b72-7bcc08504dfc" providerId="ADAL" clId="{5844521C-925C-7F46-8D59-5603DA0A927A}" dt="2024-05-23T16:57:22.670" v="984" actId="164"/>
          <ac:picMkLst>
            <pc:docMk/>
            <pc:sldMk cId="352317544" sldId="2145706964"/>
            <ac:picMk id="14" creationId="{7FDC0CBA-1259-C055-8715-8234BF88DD5C}"/>
          </ac:picMkLst>
        </pc:picChg>
        <pc:picChg chg="mod">
          <ac:chgData name="JAGTAP Surabhi" userId="84cea6c1-768c-468c-9b72-7bcc08504dfc" providerId="ADAL" clId="{5844521C-925C-7F46-8D59-5603DA0A927A}" dt="2024-05-24T11:11:18.779" v="3418" actId="1076"/>
          <ac:picMkLst>
            <pc:docMk/>
            <pc:sldMk cId="352317544" sldId="2145706964"/>
            <ac:picMk id="20" creationId="{1B75D096-A51D-A604-9F3B-FE5C358BA302}"/>
          </ac:picMkLst>
        </pc:picChg>
        <pc:picChg chg="mod">
          <ac:chgData name="JAGTAP Surabhi" userId="84cea6c1-768c-468c-9b72-7bcc08504dfc" providerId="ADAL" clId="{5844521C-925C-7F46-8D59-5603DA0A927A}" dt="2024-05-24T11:11:18.779" v="3418" actId="1076"/>
          <ac:picMkLst>
            <pc:docMk/>
            <pc:sldMk cId="352317544" sldId="2145706964"/>
            <ac:picMk id="21" creationId="{B8ED64DD-9D67-391D-9800-ABF9DBFEAD4D}"/>
          </ac:picMkLst>
        </pc:picChg>
        <pc:picChg chg="mod">
          <ac:chgData name="JAGTAP Surabhi" userId="84cea6c1-768c-468c-9b72-7bcc08504dfc" providerId="ADAL" clId="{5844521C-925C-7F46-8D59-5603DA0A927A}" dt="2024-05-24T11:11:18.779" v="3418" actId="1076"/>
          <ac:picMkLst>
            <pc:docMk/>
            <pc:sldMk cId="352317544" sldId="2145706964"/>
            <ac:picMk id="22" creationId="{D6F7D93E-FF85-66CC-F68A-793A05E0E3C7}"/>
          </ac:picMkLst>
        </pc:picChg>
        <pc:picChg chg="del">
          <ac:chgData name="JAGTAP Surabhi" userId="84cea6c1-768c-468c-9b72-7bcc08504dfc" providerId="ADAL" clId="{5844521C-925C-7F46-8D59-5603DA0A927A}" dt="2024-05-23T16:45:06.085" v="759" actId="478"/>
          <ac:picMkLst>
            <pc:docMk/>
            <pc:sldMk cId="352317544" sldId="2145706964"/>
            <ac:picMk id="23" creationId="{A0A72844-524F-EEE7-FFC3-F5BEB9CD8B96}"/>
          </ac:picMkLst>
        </pc:picChg>
        <pc:picChg chg="del">
          <ac:chgData name="JAGTAP Surabhi" userId="84cea6c1-768c-468c-9b72-7bcc08504dfc" providerId="ADAL" clId="{5844521C-925C-7F46-8D59-5603DA0A927A}" dt="2024-05-23T16:45:06.085" v="759" actId="478"/>
          <ac:picMkLst>
            <pc:docMk/>
            <pc:sldMk cId="352317544" sldId="2145706964"/>
            <ac:picMk id="24" creationId="{764665A3-0E12-53CC-7846-A18CF5BA4D79}"/>
          </ac:picMkLst>
        </pc:picChg>
        <pc:picChg chg="del">
          <ac:chgData name="JAGTAP Surabhi" userId="84cea6c1-768c-468c-9b72-7bcc08504dfc" providerId="ADAL" clId="{5844521C-925C-7F46-8D59-5603DA0A927A}" dt="2024-05-23T16:45:06.085" v="759" actId="478"/>
          <ac:picMkLst>
            <pc:docMk/>
            <pc:sldMk cId="352317544" sldId="2145706964"/>
            <ac:picMk id="25" creationId="{CD8B96EA-9FC3-03F3-3C48-9FFBB81215B7}"/>
          </ac:picMkLst>
        </pc:picChg>
        <pc:picChg chg="del">
          <ac:chgData name="JAGTAP Surabhi" userId="84cea6c1-768c-468c-9b72-7bcc08504dfc" providerId="ADAL" clId="{5844521C-925C-7F46-8D59-5603DA0A927A}" dt="2024-05-23T16:45:00.022" v="756" actId="478"/>
          <ac:picMkLst>
            <pc:docMk/>
            <pc:sldMk cId="352317544" sldId="2145706964"/>
            <ac:picMk id="60" creationId="{23488B84-7608-FC21-A8FA-8F63438C9E46}"/>
          </ac:picMkLst>
        </pc:picChg>
        <pc:picChg chg="del">
          <ac:chgData name="JAGTAP Surabhi" userId="84cea6c1-768c-468c-9b72-7bcc08504dfc" providerId="ADAL" clId="{5844521C-925C-7F46-8D59-5603DA0A927A}" dt="2024-05-23T16:45:16.643" v="766" actId="478"/>
          <ac:picMkLst>
            <pc:docMk/>
            <pc:sldMk cId="352317544" sldId="2145706964"/>
            <ac:picMk id="61" creationId="{E8545350-0233-AB0D-A714-989996A08539}"/>
          </ac:picMkLst>
        </pc:picChg>
        <pc:picChg chg="del mod">
          <ac:chgData name="JAGTAP Surabhi" userId="84cea6c1-768c-468c-9b72-7bcc08504dfc" providerId="ADAL" clId="{5844521C-925C-7F46-8D59-5603DA0A927A}" dt="2024-05-23T16:45:01.705" v="758" actId="478"/>
          <ac:picMkLst>
            <pc:docMk/>
            <pc:sldMk cId="352317544" sldId="2145706964"/>
            <ac:picMk id="66" creationId="{ED8F2016-6B65-D4F2-DA02-9F03E57E3EBD}"/>
          </ac:picMkLst>
        </pc:picChg>
        <pc:picChg chg="mod">
          <ac:chgData name="JAGTAP Surabhi" userId="84cea6c1-768c-468c-9b72-7bcc08504dfc" providerId="ADAL" clId="{5844521C-925C-7F46-8D59-5603DA0A927A}" dt="2024-05-23T16:57:23.980" v="985"/>
          <ac:picMkLst>
            <pc:docMk/>
            <pc:sldMk cId="352317544" sldId="2145706964"/>
            <ac:picMk id="91" creationId="{06EF9A76-B3D8-A299-E253-F2E7C3DBB78A}"/>
          </ac:picMkLst>
        </pc:picChg>
        <pc:picChg chg="mod">
          <ac:chgData name="JAGTAP Surabhi" userId="84cea6c1-768c-468c-9b72-7bcc08504dfc" providerId="ADAL" clId="{5844521C-925C-7F46-8D59-5603DA0A927A}" dt="2024-05-23T16:57:23.980" v="985"/>
          <ac:picMkLst>
            <pc:docMk/>
            <pc:sldMk cId="352317544" sldId="2145706964"/>
            <ac:picMk id="92" creationId="{53990C50-9425-384C-7D90-76035B70425B}"/>
          </ac:picMkLst>
        </pc:picChg>
        <pc:picChg chg="mod">
          <ac:chgData name="JAGTAP Surabhi" userId="84cea6c1-768c-468c-9b72-7bcc08504dfc" providerId="ADAL" clId="{5844521C-925C-7F46-8D59-5603DA0A927A}" dt="2024-05-23T16:57:23.980" v="985"/>
          <ac:picMkLst>
            <pc:docMk/>
            <pc:sldMk cId="352317544" sldId="2145706964"/>
            <ac:picMk id="93" creationId="{6BF77964-F107-D231-FBA2-5C64D609BE12}"/>
          </ac:picMkLst>
        </pc:picChg>
        <pc:picChg chg="add mod">
          <ac:chgData name="JAGTAP Surabhi" userId="84cea6c1-768c-468c-9b72-7bcc08504dfc" providerId="ADAL" clId="{5844521C-925C-7F46-8D59-5603DA0A927A}" dt="2024-05-23T17:02:07.778" v="1062" actId="1076"/>
          <ac:picMkLst>
            <pc:docMk/>
            <pc:sldMk cId="352317544" sldId="2145706964"/>
            <ac:picMk id="130" creationId="{03F21280-AA1B-24C0-007E-63CC8C743984}"/>
          </ac:picMkLst>
        </pc:picChg>
        <pc:picChg chg="mod">
          <ac:chgData name="JAGTAP Surabhi" userId="84cea6c1-768c-468c-9b72-7bcc08504dfc" providerId="ADAL" clId="{5844521C-925C-7F46-8D59-5603DA0A927A}" dt="2024-05-23T16:57:48.295" v="991"/>
          <ac:picMkLst>
            <pc:docMk/>
            <pc:sldMk cId="352317544" sldId="2145706964"/>
            <ac:picMk id="132" creationId="{486229D6-7FB0-755A-B21E-DBFB5ADE7391}"/>
          </ac:picMkLst>
        </pc:picChg>
        <pc:picChg chg="mod">
          <ac:chgData name="JAGTAP Surabhi" userId="84cea6c1-768c-468c-9b72-7bcc08504dfc" providerId="ADAL" clId="{5844521C-925C-7F46-8D59-5603DA0A927A}" dt="2024-05-23T16:57:48.295" v="991"/>
          <ac:picMkLst>
            <pc:docMk/>
            <pc:sldMk cId="352317544" sldId="2145706964"/>
            <ac:picMk id="133" creationId="{9CEB90D5-8C29-A776-C930-9A63269F5D56}"/>
          </ac:picMkLst>
        </pc:picChg>
        <pc:picChg chg="add mod modCrop">
          <ac:chgData name="JAGTAP Surabhi" userId="84cea6c1-768c-468c-9b72-7bcc08504dfc" providerId="ADAL" clId="{5844521C-925C-7F46-8D59-5603DA0A927A}" dt="2024-05-23T17:04:40.139" v="1137" actId="1076"/>
          <ac:picMkLst>
            <pc:docMk/>
            <pc:sldMk cId="352317544" sldId="2145706964"/>
            <ac:picMk id="134" creationId="{E555926E-86BC-86ED-E79D-D67F4A4B641D}"/>
          </ac:picMkLst>
        </pc:picChg>
        <pc:picChg chg="add mod">
          <ac:chgData name="JAGTAP Surabhi" userId="84cea6c1-768c-468c-9b72-7bcc08504dfc" providerId="ADAL" clId="{5844521C-925C-7F46-8D59-5603DA0A927A}" dt="2024-05-23T17:02:07.778" v="1062" actId="1076"/>
          <ac:picMkLst>
            <pc:docMk/>
            <pc:sldMk cId="352317544" sldId="2145706964"/>
            <ac:picMk id="140" creationId="{F6BE965F-97B6-55E9-AE8D-2F883397F5E4}"/>
          </ac:picMkLst>
        </pc:picChg>
        <pc:picChg chg="add mod">
          <ac:chgData name="JAGTAP Surabhi" userId="84cea6c1-768c-468c-9b72-7bcc08504dfc" providerId="ADAL" clId="{5844521C-925C-7F46-8D59-5603DA0A927A}" dt="2024-05-23T17:02:07.778" v="1062" actId="1076"/>
          <ac:picMkLst>
            <pc:docMk/>
            <pc:sldMk cId="352317544" sldId="2145706964"/>
            <ac:picMk id="141" creationId="{8E0E259A-7872-1301-3CE6-E905A5831C05}"/>
          </ac:picMkLst>
        </pc:picChg>
        <pc:picChg chg="add mod">
          <ac:chgData name="JAGTAP Surabhi" userId="84cea6c1-768c-468c-9b72-7bcc08504dfc" providerId="ADAL" clId="{5844521C-925C-7F46-8D59-5603DA0A927A}" dt="2024-05-23T17:03:00.396" v="1079" actId="688"/>
          <ac:picMkLst>
            <pc:docMk/>
            <pc:sldMk cId="352317544" sldId="2145706964"/>
            <ac:picMk id="143" creationId="{227E6761-66D8-ABBC-1226-16CFB12AE1A2}"/>
          </ac:picMkLst>
        </pc:picChg>
        <pc:picChg chg="add mod">
          <ac:chgData name="JAGTAP Surabhi" userId="84cea6c1-768c-468c-9b72-7bcc08504dfc" providerId="ADAL" clId="{5844521C-925C-7F46-8D59-5603DA0A927A}" dt="2024-05-23T17:03:31.742" v="1091" actId="14100"/>
          <ac:picMkLst>
            <pc:docMk/>
            <pc:sldMk cId="352317544" sldId="2145706964"/>
            <ac:picMk id="144" creationId="{1FFD2F74-44B8-AF16-31C7-7ED872754E63}"/>
          </ac:picMkLst>
        </pc:picChg>
        <pc:picChg chg="add mod">
          <ac:chgData name="JAGTAP Surabhi" userId="84cea6c1-768c-468c-9b72-7bcc08504dfc" providerId="ADAL" clId="{5844521C-925C-7F46-8D59-5603DA0A927A}" dt="2024-05-23T17:04:55.127" v="1141" actId="14100"/>
          <ac:picMkLst>
            <pc:docMk/>
            <pc:sldMk cId="352317544" sldId="2145706964"/>
            <ac:picMk id="149" creationId="{9B625FD0-E73E-0932-D06A-E53FD3C64674}"/>
          </ac:picMkLst>
        </pc:pic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26" creationId="{668E58C0-9B95-5D3B-A3B8-022F92D4D304}"/>
          </ac:inkMkLst>
        </pc:inkChg>
        <pc:inkChg chg="add mod">
          <ac:chgData name="JAGTAP Surabhi" userId="84cea6c1-768c-468c-9b72-7bcc08504dfc" providerId="ADAL" clId="{5844521C-925C-7F46-8D59-5603DA0A927A}" dt="2024-05-23T16:54:51.016" v="944"/>
          <ac:inkMkLst>
            <pc:docMk/>
            <pc:sldMk cId="352317544" sldId="2145706964"/>
            <ac:inkMk id="29" creationId="{4F9418C5-16FD-7A56-CBE4-1553DBADEEA1}"/>
          </ac:inkMkLst>
        </pc:inkChg>
        <pc:inkChg chg="add mod">
          <ac:chgData name="JAGTAP Surabhi" userId="84cea6c1-768c-468c-9b72-7bcc08504dfc" providerId="ADAL" clId="{5844521C-925C-7F46-8D59-5603DA0A927A}" dt="2024-05-23T16:54:51.016" v="944"/>
          <ac:inkMkLst>
            <pc:docMk/>
            <pc:sldMk cId="352317544" sldId="2145706964"/>
            <ac:inkMk id="30" creationId="{9101A3D7-29D7-4906-0F5F-7E9EC9F743B3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33" creationId="{026DF012-F523-F005-BC72-E7BA262B6523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34" creationId="{793B023C-5E64-4A02-9357-EE9E91359283}"/>
          </ac:inkMkLst>
        </pc:inkChg>
        <pc:inkChg chg="add mod">
          <ac:chgData name="JAGTAP Surabhi" userId="84cea6c1-768c-468c-9b72-7bcc08504dfc" providerId="ADAL" clId="{5844521C-925C-7F46-8D59-5603DA0A927A}" dt="2024-05-23T16:55:14.642" v="951"/>
          <ac:inkMkLst>
            <pc:docMk/>
            <pc:sldMk cId="352317544" sldId="2145706964"/>
            <ac:inkMk id="35" creationId="{B9101F60-AF86-78A2-C499-B6B88B64C213}"/>
          </ac:inkMkLst>
        </pc:inkChg>
        <pc:inkChg chg="add mod">
          <ac:chgData name="JAGTAP Surabhi" userId="84cea6c1-768c-468c-9b72-7bcc08504dfc" providerId="ADAL" clId="{5844521C-925C-7F46-8D59-5603DA0A927A}" dt="2024-05-23T16:55:14.642" v="951"/>
          <ac:inkMkLst>
            <pc:docMk/>
            <pc:sldMk cId="352317544" sldId="2145706964"/>
            <ac:inkMk id="36" creationId="{C9B11298-D009-B595-D8DA-33A1BE461F14}"/>
          </ac:inkMkLst>
        </pc:inkChg>
        <pc:inkChg chg="add mod">
          <ac:chgData name="JAGTAP Surabhi" userId="84cea6c1-768c-468c-9b72-7bcc08504dfc" providerId="ADAL" clId="{5844521C-925C-7F46-8D59-5603DA0A927A}" dt="2024-05-23T16:55:14.642" v="951"/>
          <ac:inkMkLst>
            <pc:docMk/>
            <pc:sldMk cId="352317544" sldId="2145706964"/>
            <ac:inkMk id="38" creationId="{4FB01F29-770A-A3F9-159A-B3AD0C8C795C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40" creationId="{0BA7909E-93C3-0F24-55AD-ACAD041A8327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41" creationId="{491E178B-7CE3-D3EB-8BB1-21CEFA6C7CC6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42" creationId="{3309027C-8EFF-70DB-B4D8-49E4E536F7D4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43" creationId="{2586E915-5E27-863D-D3F9-1D50F257C958}"/>
          </ac:inkMkLst>
        </pc:inkChg>
        <pc:inkChg chg="add del">
          <ac:chgData name="JAGTAP Surabhi" userId="84cea6c1-768c-468c-9b72-7bcc08504dfc" providerId="ADAL" clId="{5844521C-925C-7F46-8D59-5603DA0A927A}" dt="2024-05-23T16:55:45.024" v="957" actId="9405"/>
          <ac:inkMkLst>
            <pc:docMk/>
            <pc:sldMk cId="352317544" sldId="2145706964"/>
            <ac:inkMk id="44" creationId="{835281C0-5F76-B471-7FA3-84E2ADDCFB55}"/>
          </ac:inkMkLst>
        </pc:inkChg>
        <pc:inkChg chg="add mod">
          <ac:chgData name="JAGTAP Surabhi" userId="84cea6c1-768c-468c-9b72-7bcc08504dfc" providerId="ADAL" clId="{5844521C-925C-7F46-8D59-5603DA0A927A}" dt="2024-05-23T16:55:48.721" v="960"/>
          <ac:inkMkLst>
            <pc:docMk/>
            <pc:sldMk cId="352317544" sldId="2145706964"/>
            <ac:inkMk id="45" creationId="{E4C4A3CE-ACA5-2E68-BA62-5A0D2CE062BE}"/>
          </ac:inkMkLst>
        </pc:inkChg>
        <pc:inkChg chg="add mod">
          <ac:chgData name="JAGTAP Surabhi" userId="84cea6c1-768c-468c-9b72-7bcc08504dfc" providerId="ADAL" clId="{5844521C-925C-7F46-8D59-5603DA0A927A}" dt="2024-05-23T16:55:48.721" v="960"/>
          <ac:inkMkLst>
            <pc:docMk/>
            <pc:sldMk cId="352317544" sldId="2145706964"/>
            <ac:inkMk id="46" creationId="{516021C9-D59B-4FBF-748B-1DF0F18B7F50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49" creationId="{070C685F-665F-8DA6-7962-B56D83B715FD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50" creationId="{BBFC5440-B72B-6DDB-9A16-5FFE8EF8F4AE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51" creationId="{CE9C47A8-65A1-1B76-1DE7-27D7862AAC6E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53" creationId="{E219BB92-FAB2-D07F-4A79-A2C1104F06FC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54" creationId="{97321991-F759-88D7-0F5A-C0EB632364FC}"/>
          </ac:inkMkLst>
        </pc:inkChg>
        <pc:inkChg chg="add del">
          <ac:chgData name="JAGTAP Surabhi" userId="84cea6c1-768c-468c-9b72-7bcc08504dfc" providerId="ADAL" clId="{5844521C-925C-7F46-8D59-5603DA0A927A}" dt="2024-05-23T16:56:18.265" v="967" actId="9405"/>
          <ac:inkMkLst>
            <pc:docMk/>
            <pc:sldMk cId="352317544" sldId="2145706964"/>
            <ac:inkMk id="55" creationId="{3549FFB8-81C1-F278-8311-CD562BC51034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59" creationId="{73E03966-543F-A97C-47B9-18B4AD393400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63" creationId="{834DF823-7D89-B920-9C3A-CC8C35218974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64" creationId="{E7CA9624-7665-9915-8422-77609C94F594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65" creationId="{E9E418CC-9F84-B2C4-DCC2-D07D891B4E89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67" creationId="{60A1188F-CD9B-D109-BCF8-00D9E018F987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70" creationId="{9446E1BA-88F9-776F-CAA2-0AB4F182265A}"/>
          </ac:inkMkLst>
        </pc:inkChg>
        <pc:inkChg chg="add mod">
          <ac:chgData name="JAGTAP Surabhi" userId="84cea6c1-768c-468c-9b72-7bcc08504dfc" providerId="ADAL" clId="{5844521C-925C-7F46-8D59-5603DA0A927A}" dt="2024-05-23T16:56:53.439" v="976"/>
          <ac:inkMkLst>
            <pc:docMk/>
            <pc:sldMk cId="352317544" sldId="2145706964"/>
            <ac:inkMk id="71" creationId="{B4D87433-76EF-A7FC-5D4D-C43B4DE103F6}"/>
          </ac:inkMkLst>
        </pc:inkChg>
        <pc:inkChg chg="add mod">
          <ac:chgData name="JAGTAP Surabhi" userId="84cea6c1-768c-468c-9b72-7bcc08504dfc" providerId="ADAL" clId="{5844521C-925C-7F46-8D59-5603DA0A927A}" dt="2024-05-23T16:56:53.439" v="976"/>
          <ac:inkMkLst>
            <pc:docMk/>
            <pc:sldMk cId="352317544" sldId="2145706964"/>
            <ac:inkMk id="72" creationId="{304CB0C2-3B6E-531C-B601-3970C24160E5}"/>
          </ac:inkMkLst>
        </pc:inkChg>
        <pc:inkChg chg="add mod">
          <ac:chgData name="JAGTAP Surabhi" userId="84cea6c1-768c-468c-9b72-7bcc08504dfc" providerId="ADAL" clId="{5844521C-925C-7F46-8D59-5603DA0A927A}" dt="2024-05-23T16:57:22.670" v="984" actId="164"/>
          <ac:inkMkLst>
            <pc:docMk/>
            <pc:sldMk cId="352317544" sldId="2145706964"/>
            <ac:inkMk id="83" creationId="{2CD78E61-2143-8610-8DE3-912D3EBF6401}"/>
          </ac:inkMkLst>
        </pc:inkChg>
        <pc:inkChg chg="add mod">
          <ac:chgData name="JAGTAP Surabhi" userId="84cea6c1-768c-468c-9b72-7bcc08504dfc" providerId="ADAL" clId="{5844521C-925C-7F46-8D59-5603DA0A927A}" dt="2024-05-23T16:57:05.479" v="982"/>
          <ac:inkMkLst>
            <pc:docMk/>
            <pc:sldMk cId="352317544" sldId="2145706964"/>
            <ac:inkMk id="84" creationId="{0388411B-8DD0-BC29-1C3A-57603C0FEBEA}"/>
          </ac:inkMkLst>
        </pc:inkChg>
        <pc:inkChg chg="add mod">
          <ac:chgData name="JAGTAP Surabhi" userId="84cea6c1-768c-468c-9b72-7bcc08504dfc" providerId="ADAL" clId="{5844521C-925C-7F46-8D59-5603DA0A927A}" dt="2024-05-23T16:57:05.479" v="982"/>
          <ac:inkMkLst>
            <pc:docMk/>
            <pc:sldMk cId="352317544" sldId="2145706964"/>
            <ac:inkMk id="85" creationId="{AE073BF7-7806-00B2-EF5C-E867C2CE78B8}"/>
          </ac:inkMkLst>
        </pc:inkChg>
        <pc:inkChg chg="add mod">
          <ac:chgData name="JAGTAP Surabhi" userId="84cea6c1-768c-468c-9b72-7bcc08504dfc" providerId="ADAL" clId="{5844521C-925C-7F46-8D59-5603DA0A927A}" dt="2024-05-23T16:57:05.479" v="982"/>
          <ac:inkMkLst>
            <pc:docMk/>
            <pc:sldMk cId="352317544" sldId="2145706964"/>
            <ac:inkMk id="87" creationId="{C2D05E2A-3C01-B0B5-1967-3AA817DA5D99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94" creationId="{E2D67AA2-F3D0-5741-80F2-6C904AE6408E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96" creationId="{53349742-0672-E30B-D9A3-F88E4DFD6634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97" creationId="{E7EF786D-63EE-9BD1-4690-5FE56CDDA00A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99" creationId="{35073EFA-284B-7EF9-70A7-0820B598BD28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0" creationId="{00F3A88D-BCEE-0801-DEE9-56F9DF81BD9D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1" creationId="{B77B28E5-542C-3148-C315-A6E46DCF6E07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2" creationId="{8F5F348B-73E1-1BB1-8402-246D1D5DE914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4" creationId="{6CE71548-4FAB-388C-0DB4-98A564CEBAC3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5" creationId="{6BDD77B3-E9EF-3355-CB60-6D8C971E313D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6" creationId="{65597B6D-A1B7-6730-61E6-D93862D5BBB2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7" creationId="{D45781E8-A1E3-3C7D-AB98-703B6517DB9A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8" creationId="{843CD610-9ECA-D25E-1702-9957CC3B5A8E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09" creationId="{E60697A7-05F9-7854-33F8-057A98512D03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0" creationId="{7CF6E4E1-1B1E-77A1-5DB8-603D5C8BF841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1" creationId="{2F028C1C-47F2-1CD0-F86C-D77F3C24C4F7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2" creationId="{2DB72EF8-B765-BE04-D1ED-52E7A8DD1247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3" creationId="{BABE9FF0-DE20-A46B-BEEF-B794C23BD8E2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4" creationId="{0F9B66E2-D63F-2662-0036-514931633F88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6" creationId="{DBA686C7-43F5-F313-C7B2-10EDF44F938E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8" creationId="{A1F5623E-9933-49A0-A001-EC805E0EF8B9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19" creationId="{9256A922-8284-7BAB-AB19-1FC2A1581204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0" creationId="{CB9D0CF0-A17F-671B-B0A5-50E29FEA5A67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1" creationId="{F9AEF9CB-0403-279B-950F-9954367F9EDC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2" creationId="{95BE9AD7-C420-0DB3-404D-715E195CA708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3" creationId="{46AD8CE6-6043-5435-02F9-408BC6E20710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4" creationId="{F6906D2B-4672-F339-DCEC-B2929FC00DF9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5" creationId="{62FE3300-6EDC-0F69-E99D-5C191166E907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6" creationId="{18714496-D7CE-CD62-2B5D-4AB3C2EF6B30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7" creationId="{01347DD0-1C9F-DFDC-9431-0612910B1A11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8" creationId="{6A02D8A4-A938-45C3-617A-D1EAADF9BF78}"/>
          </ac:inkMkLst>
        </pc:inkChg>
        <pc:inkChg chg="mod">
          <ac:chgData name="JAGTAP Surabhi" userId="84cea6c1-768c-468c-9b72-7bcc08504dfc" providerId="ADAL" clId="{5844521C-925C-7F46-8D59-5603DA0A927A}" dt="2024-05-23T16:57:23.980" v="985"/>
          <ac:inkMkLst>
            <pc:docMk/>
            <pc:sldMk cId="352317544" sldId="2145706964"/>
            <ac:inkMk id="129" creationId="{DEAC031A-FAE2-F8A8-7433-E0E83883FEEA}"/>
          </ac:inkMkLst>
        </pc:inkChg>
        <pc:cxnChg chg="mod">
          <ac:chgData name="JAGTAP Surabhi" userId="84cea6c1-768c-468c-9b72-7bcc08504dfc" providerId="ADAL" clId="{5844521C-925C-7F46-8D59-5603DA0A927A}" dt="2024-05-24T11:11:18.779" v="3418" actId="1076"/>
          <ac:cxnSpMkLst>
            <pc:docMk/>
            <pc:sldMk cId="352317544" sldId="2145706964"/>
            <ac:cxnSpMk id="27" creationId="{49CE3461-55AF-B100-F7C3-43F597175ABE}"/>
          </ac:cxnSpMkLst>
        </pc:cxnChg>
        <pc:cxnChg chg="mod">
          <ac:chgData name="JAGTAP Surabhi" userId="84cea6c1-768c-468c-9b72-7bcc08504dfc" providerId="ADAL" clId="{5844521C-925C-7F46-8D59-5603DA0A927A}" dt="2024-05-24T11:11:18.779" v="3418" actId="1076"/>
          <ac:cxnSpMkLst>
            <pc:docMk/>
            <pc:sldMk cId="352317544" sldId="2145706964"/>
            <ac:cxnSpMk id="28" creationId="{9EA7FC80-AD99-1D63-655B-93405A7662F1}"/>
          </ac:cxnSpMkLst>
        </pc:cxnChg>
        <pc:cxnChg chg="mod">
          <ac:chgData name="JAGTAP Surabhi" userId="84cea6c1-768c-468c-9b72-7bcc08504dfc" providerId="ADAL" clId="{5844521C-925C-7F46-8D59-5603DA0A927A}" dt="2024-05-24T11:11:18.779" v="3418" actId="1076"/>
          <ac:cxnSpMkLst>
            <pc:docMk/>
            <pc:sldMk cId="352317544" sldId="2145706964"/>
            <ac:cxnSpMk id="31" creationId="{CB1B0D8C-2DF8-E1B4-847D-422F697C887D}"/>
          </ac:cxnSpMkLst>
        </pc:cxnChg>
        <pc:cxnChg chg="mod">
          <ac:chgData name="JAGTAP Surabhi" userId="84cea6c1-768c-468c-9b72-7bcc08504dfc" providerId="ADAL" clId="{5844521C-925C-7F46-8D59-5603DA0A927A}" dt="2024-05-24T11:11:18.779" v="3418" actId="1076"/>
          <ac:cxnSpMkLst>
            <pc:docMk/>
            <pc:sldMk cId="352317544" sldId="2145706964"/>
            <ac:cxnSpMk id="47" creationId="{AE51700A-7CF8-2E79-98C8-F8A106B72595}"/>
          </ac:cxnSpMkLst>
        </pc:cxnChg>
      </pc:sldChg>
      <pc:sldChg chg="addSp delSp modSp add del mod ord delAnim modAnim">
        <pc:chgData name="JAGTAP Surabhi" userId="84cea6c1-768c-468c-9b72-7bcc08504dfc" providerId="ADAL" clId="{5844521C-925C-7F46-8D59-5603DA0A927A}" dt="2024-05-27T14:55:20.182" v="9018" actId="2696"/>
        <pc:sldMkLst>
          <pc:docMk/>
          <pc:sldMk cId="573385741" sldId="2145706965"/>
        </pc:sldMkLst>
        <pc:spChg chg="add mod">
          <ac:chgData name="JAGTAP Surabhi" userId="84cea6c1-768c-468c-9b72-7bcc08504dfc" providerId="ADAL" clId="{5844521C-925C-7F46-8D59-5603DA0A927A}" dt="2024-05-24T15:02:00.257" v="5901" actId="20577"/>
          <ac:spMkLst>
            <pc:docMk/>
            <pc:sldMk cId="573385741" sldId="2145706965"/>
            <ac:spMk id="4" creationId="{89F90C88-141D-A136-BF31-E3A3BFFB36D0}"/>
          </ac:spMkLst>
        </pc:spChg>
        <pc:spChg chg="add mod">
          <ac:chgData name="JAGTAP Surabhi" userId="84cea6c1-768c-468c-9b72-7bcc08504dfc" providerId="ADAL" clId="{5844521C-925C-7F46-8D59-5603DA0A927A}" dt="2024-05-24T15:02:02.369" v="5902" actId="20577"/>
          <ac:spMkLst>
            <pc:docMk/>
            <pc:sldMk cId="573385741" sldId="2145706965"/>
            <ac:spMk id="5" creationId="{124186B1-3366-FC3A-AA3C-4D279B6E75A2}"/>
          </ac:spMkLst>
        </pc:spChg>
        <pc:spChg chg="add del mod">
          <ac:chgData name="JAGTAP Surabhi" userId="84cea6c1-768c-468c-9b72-7bcc08504dfc" providerId="ADAL" clId="{5844521C-925C-7F46-8D59-5603DA0A927A}" dt="2024-05-24T09:59:05.308" v="2398" actId="478"/>
          <ac:spMkLst>
            <pc:docMk/>
            <pc:sldMk cId="573385741" sldId="2145706965"/>
            <ac:spMk id="7" creationId="{825B6F8D-B5C3-75D7-9A27-E8D9F4447EF9}"/>
          </ac:spMkLst>
        </pc:spChg>
        <pc:spChg chg="mod">
          <ac:chgData name="JAGTAP Surabhi" userId="84cea6c1-768c-468c-9b72-7bcc08504dfc" providerId="ADAL" clId="{5844521C-925C-7F46-8D59-5603DA0A927A}" dt="2024-05-24T14:40:26.539" v="5819" actId="404"/>
          <ac:spMkLst>
            <pc:docMk/>
            <pc:sldMk cId="573385741" sldId="2145706965"/>
            <ac:spMk id="9" creationId="{B669EE3C-A79A-7261-5E97-0EDC431C151E}"/>
          </ac:spMkLst>
        </pc:spChg>
        <pc:spChg chg="add mod">
          <ac:chgData name="JAGTAP Surabhi" userId="84cea6c1-768c-468c-9b72-7bcc08504dfc" providerId="ADAL" clId="{5844521C-925C-7F46-8D59-5603DA0A927A}" dt="2024-05-24T09:59:34.523" v="2408" actId="1076"/>
          <ac:spMkLst>
            <pc:docMk/>
            <pc:sldMk cId="573385741" sldId="2145706965"/>
            <ac:spMk id="10" creationId="{3B97AAC0-FBC8-E48E-33C7-E64DDA288AA6}"/>
          </ac:spMkLst>
        </pc:spChg>
        <pc:spChg chg="add mod">
          <ac:chgData name="JAGTAP Surabhi" userId="84cea6c1-768c-468c-9b72-7bcc08504dfc" providerId="ADAL" clId="{5844521C-925C-7F46-8D59-5603DA0A927A}" dt="2024-05-24T11:08:28.611" v="3401"/>
          <ac:spMkLst>
            <pc:docMk/>
            <pc:sldMk cId="573385741" sldId="2145706965"/>
            <ac:spMk id="11" creationId="{CA76EAF6-D56C-74F3-2CBD-70F0CBEDC7FC}"/>
          </ac:spMkLst>
        </pc:spChg>
        <pc:spChg chg="add mod">
          <ac:chgData name="JAGTAP Surabhi" userId="84cea6c1-768c-468c-9b72-7bcc08504dfc" providerId="ADAL" clId="{5844521C-925C-7F46-8D59-5603DA0A927A}" dt="2024-05-24T15:20:21.005" v="5955"/>
          <ac:spMkLst>
            <pc:docMk/>
            <pc:sldMk cId="573385741" sldId="2145706965"/>
            <ac:spMk id="12" creationId="{822605B7-73EC-87A3-64E0-BCFF845C6D43}"/>
          </ac:spMkLst>
        </pc:spChg>
        <pc:spChg chg="del">
          <ac:chgData name="JAGTAP Surabhi" userId="84cea6c1-768c-468c-9b72-7bcc08504dfc" providerId="ADAL" clId="{5844521C-925C-7F46-8D59-5603DA0A927A}" dt="2024-05-23T16:14:22.130" v="190" actId="478"/>
          <ac:spMkLst>
            <pc:docMk/>
            <pc:sldMk cId="573385741" sldId="2145706965"/>
            <ac:spMk id="50" creationId="{BE4DCB24-7440-C8D7-AE3B-CDD8B6E1B860}"/>
          </ac:spMkLst>
        </pc:spChg>
        <pc:spChg chg="del">
          <ac:chgData name="JAGTAP Surabhi" userId="84cea6c1-768c-468c-9b72-7bcc08504dfc" providerId="ADAL" clId="{5844521C-925C-7F46-8D59-5603DA0A927A}" dt="2024-05-23T16:14:27.410" v="192" actId="478"/>
          <ac:spMkLst>
            <pc:docMk/>
            <pc:sldMk cId="573385741" sldId="2145706965"/>
            <ac:spMk id="61" creationId="{457C6BE7-5AD0-BF05-44BB-C86C23D57C5A}"/>
          </ac:spMkLst>
        </pc:spChg>
        <pc:spChg chg="del">
          <ac:chgData name="JAGTAP Surabhi" userId="84cea6c1-768c-468c-9b72-7bcc08504dfc" providerId="ADAL" clId="{5844521C-925C-7F46-8D59-5603DA0A927A}" dt="2024-05-23T16:14:27.410" v="192" actId="478"/>
          <ac:spMkLst>
            <pc:docMk/>
            <pc:sldMk cId="573385741" sldId="2145706965"/>
            <ac:spMk id="62" creationId="{FC6450FD-004D-6254-5CFD-F64715F19083}"/>
          </ac:spMkLst>
        </pc:spChg>
        <pc:spChg chg="del">
          <ac:chgData name="JAGTAP Surabhi" userId="84cea6c1-768c-468c-9b72-7bcc08504dfc" providerId="ADAL" clId="{5844521C-925C-7F46-8D59-5603DA0A927A}" dt="2024-05-23T16:14:23.537" v="191" actId="478"/>
          <ac:spMkLst>
            <pc:docMk/>
            <pc:sldMk cId="573385741" sldId="2145706965"/>
            <ac:spMk id="15360" creationId="{DC52D2F2-7BB8-B5D2-447B-3B7079325CE3}"/>
          </ac:spMkLst>
        </pc:spChg>
        <pc:spChg chg="mod">
          <ac:chgData name="JAGTAP Surabhi" userId="84cea6c1-768c-468c-9b72-7bcc08504dfc" providerId="ADAL" clId="{5844521C-925C-7F46-8D59-5603DA0A927A}" dt="2024-05-24T09:42:19.881" v="2143" actId="1076"/>
          <ac:spMkLst>
            <pc:docMk/>
            <pc:sldMk cId="573385741" sldId="2145706965"/>
            <ac:spMk id="15377" creationId="{19B45330-DA8C-BE43-B57C-020DAA26C701}"/>
          </ac:spMkLst>
        </pc:spChg>
        <pc:spChg chg="mod">
          <ac:chgData name="JAGTAP Surabhi" userId="84cea6c1-768c-468c-9b72-7bcc08504dfc" providerId="ADAL" clId="{5844521C-925C-7F46-8D59-5603DA0A927A}" dt="2024-05-24T09:42:13.671" v="2142" actId="1076"/>
          <ac:spMkLst>
            <pc:docMk/>
            <pc:sldMk cId="573385741" sldId="2145706965"/>
            <ac:spMk id="15378" creationId="{B511CDFD-715C-2E53-1779-A311D14ABEEF}"/>
          </ac:spMkLst>
        </pc:spChg>
        <pc:spChg chg="del">
          <ac:chgData name="JAGTAP Surabhi" userId="84cea6c1-768c-468c-9b72-7bcc08504dfc" providerId="ADAL" clId="{5844521C-925C-7F46-8D59-5603DA0A927A}" dt="2024-05-23T16:14:38.210" v="195" actId="478"/>
          <ac:spMkLst>
            <pc:docMk/>
            <pc:sldMk cId="573385741" sldId="2145706965"/>
            <ac:spMk id="15381" creationId="{B74728E0-775D-1B23-A319-FB8192664656}"/>
          </ac:spMkLst>
        </pc:spChg>
        <pc:grpChg chg="del">
          <ac:chgData name="JAGTAP Surabhi" userId="84cea6c1-768c-468c-9b72-7bcc08504dfc" providerId="ADAL" clId="{5844521C-925C-7F46-8D59-5603DA0A927A}" dt="2024-05-23T16:14:27.410" v="192" actId="478"/>
          <ac:grpSpMkLst>
            <pc:docMk/>
            <pc:sldMk cId="573385741" sldId="2145706965"/>
            <ac:grpSpMk id="60" creationId="{77675306-A5AC-B2E4-BE10-FFDA0DF6BE40}"/>
          </ac:grpSpMkLst>
        </pc:grpChg>
        <pc:grpChg chg="del">
          <ac:chgData name="JAGTAP Surabhi" userId="84cea6c1-768c-468c-9b72-7bcc08504dfc" providerId="ADAL" clId="{5844521C-925C-7F46-8D59-5603DA0A927A}" dt="2024-05-23T16:14:27.410" v="192" actId="478"/>
          <ac:grpSpMkLst>
            <pc:docMk/>
            <pc:sldMk cId="573385741" sldId="2145706965"/>
            <ac:grpSpMk id="15375" creationId="{EC2E1462-30D4-5BA0-0D03-AE2AE61E9BC9}"/>
          </ac:grpSpMkLst>
        </pc:grpChg>
        <pc:picChg chg="add mod">
          <ac:chgData name="JAGTAP Surabhi" userId="84cea6c1-768c-468c-9b72-7bcc08504dfc" providerId="ADAL" clId="{5844521C-925C-7F46-8D59-5603DA0A927A}" dt="2024-05-24T09:42:19.881" v="2143" actId="1076"/>
          <ac:picMkLst>
            <pc:docMk/>
            <pc:sldMk cId="573385741" sldId="2145706965"/>
            <ac:picMk id="2" creationId="{AC565D93-05D3-8AAD-DC68-FB2BCC9E8ABD}"/>
          </ac:picMkLst>
        </pc:picChg>
        <pc:picChg chg="del mod">
          <ac:chgData name="JAGTAP Surabhi" userId="84cea6c1-768c-468c-9b72-7bcc08504dfc" providerId="ADAL" clId="{5844521C-925C-7F46-8D59-5603DA0A927A}" dt="2024-05-24T09:33:28.600" v="2014" actId="478"/>
          <ac:picMkLst>
            <pc:docMk/>
            <pc:sldMk cId="573385741" sldId="2145706965"/>
            <ac:picMk id="8" creationId="{39E3BC37-42EF-479F-106A-D3C2EFB1EAA5}"/>
          </ac:picMkLst>
        </pc:picChg>
        <pc:picChg chg="del">
          <ac:chgData name="JAGTAP Surabhi" userId="84cea6c1-768c-468c-9b72-7bcc08504dfc" providerId="ADAL" clId="{5844521C-925C-7F46-8D59-5603DA0A927A}" dt="2024-05-23T16:14:30.445" v="193" actId="478"/>
          <ac:picMkLst>
            <pc:docMk/>
            <pc:sldMk cId="573385741" sldId="2145706965"/>
            <ac:picMk id="23" creationId="{F9FCA1A4-5CDB-17C8-5F9D-B005F5D749DC}"/>
          </ac:picMkLst>
        </pc:picChg>
        <pc:picChg chg="del">
          <ac:chgData name="JAGTAP Surabhi" userId="84cea6c1-768c-468c-9b72-7bcc08504dfc" providerId="ADAL" clId="{5844521C-925C-7F46-8D59-5603DA0A927A}" dt="2024-05-23T16:14:31.343" v="194" actId="478"/>
          <ac:picMkLst>
            <pc:docMk/>
            <pc:sldMk cId="573385741" sldId="2145706965"/>
            <ac:picMk id="32" creationId="{F2F628CC-DCF0-3AC2-19D1-10486BB3F892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48" creationId="{FA085C66-182C-B741-8A55-4ADE455304DB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49" creationId="{3BA94DCE-0A31-EACC-C381-EB41CFBAB533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58" creationId="{7509C755-379D-1C92-281B-1149D179A348}"/>
          </ac:picMkLst>
        </pc:picChg>
        <pc:picChg chg="add mod">
          <ac:chgData name="JAGTAP Surabhi" userId="84cea6c1-768c-468c-9b72-7bcc08504dfc" providerId="ADAL" clId="{5844521C-925C-7F46-8D59-5603DA0A927A}" dt="2024-05-24T10:00:09.994" v="2414" actId="1076"/>
          <ac:picMkLst>
            <pc:docMk/>
            <pc:sldMk cId="573385741" sldId="2145706965"/>
            <ac:picMk id="7170" creationId="{343B2525-5105-2A3D-88E5-E5CC4342FE4B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15362" creationId="{A9F6F674-EFB1-9F66-BB07-2C499FB16E9E}"/>
          </ac:picMkLst>
        </pc:picChg>
        <pc:picChg chg="mod">
          <ac:chgData name="JAGTAP Surabhi" userId="84cea6c1-768c-468c-9b72-7bcc08504dfc" providerId="ADAL" clId="{5844521C-925C-7F46-8D59-5603DA0A927A}" dt="2024-05-24T10:00:09.994" v="2414" actId="1076"/>
          <ac:picMkLst>
            <pc:docMk/>
            <pc:sldMk cId="573385741" sldId="2145706965"/>
            <ac:picMk id="15364" creationId="{9A3EFC8D-6CB8-C9B4-4918-6A2F211951D7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15366" creationId="{6E5EB679-226D-97BD-E4C9-B9B9BBA4D048}"/>
          </ac:picMkLst>
        </pc:picChg>
        <pc:picChg chg="del">
          <ac:chgData name="JAGTAP Surabhi" userId="84cea6c1-768c-468c-9b72-7bcc08504dfc" providerId="ADAL" clId="{5844521C-925C-7F46-8D59-5603DA0A927A}" dt="2024-05-23T16:14:27.410" v="192" actId="478"/>
          <ac:picMkLst>
            <pc:docMk/>
            <pc:sldMk cId="573385741" sldId="2145706965"/>
            <ac:picMk id="15367" creationId="{24BC9CBB-6E0C-1302-7B1F-899CF3945ADE}"/>
          </ac:picMkLst>
        </pc:picChg>
        <pc:cxnChg chg="del">
          <ac:chgData name="JAGTAP Surabhi" userId="84cea6c1-768c-468c-9b72-7bcc08504dfc" providerId="ADAL" clId="{5844521C-925C-7F46-8D59-5603DA0A927A}" dt="2024-05-23T16:14:39.572" v="196" actId="478"/>
          <ac:cxnSpMkLst>
            <pc:docMk/>
            <pc:sldMk cId="573385741" sldId="2145706965"/>
            <ac:cxnSpMk id="15371" creationId="{C331A6E4-57B4-3DC8-414C-7BF0CBCAA0B4}"/>
          </ac:cxnSpMkLst>
        </pc:cxnChg>
      </pc:sldChg>
      <pc:sldChg chg="addSp delSp modSp new del mod ord modAnim">
        <pc:chgData name="JAGTAP Surabhi" userId="84cea6c1-768c-468c-9b72-7bcc08504dfc" providerId="ADAL" clId="{5844521C-925C-7F46-8D59-5603DA0A927A}" dt="2024-05-27T14:55:20.111" v="9008" actId="2696"/>
        <pc:sldMkLst>
          <pc:docMk/>
          <pc:sldMk cId="381426269" sldId="2145706966"/>
        </pc:sldMkLst>
        <pc:spChg chg="del">
          <ac:chgData name="JAGTAP Surabhi" userId="84cea6c1-768c-468c-9b72-7bcc08504dfc" providerId="ADAL" clId="{5844521C-925C-7F46-8D59-5603DA0A927A}" dt="2024-05-24T12:36:56.363" v="4727" actId="478"/>
          <ac:spMkLst>
            <pc:docMk/>
            <pc:sldMk cId="381426269" sldId="2145706966"/>
            <ac:spMk id="2" creationId="{78BD78F7-E8CA-0258-7513-BE08C4B8A20C}"/>
          </ac:spMkLst>
        </pc:spChg>
        <pc:spChg chg="mod">
          <ac:chgData name="JAGTAP Surabhi" userId="84cea6c1-768c-468c-9b72-7bcc08504dfc" providerId="ADAL" clId="{5844521C-925C-7F46-8D59-5603DA0A927A}" dt="2024-05-24T14:42:12.509" v="5836" actId="404"/>
          <ac:spMkLst>
            <pc:docMk/>
            <pc:sldMk cId="381426269" sldId="2145706966"/>
            <ac:spMk id="3" creationId="{D9234AA8-82CD-8D73-F0B1-7D3A006B0C3F}"/>
          </ac:spMkLst>
        </pc:spChg>
        <pc:spChg chg="del">
          <ac:chgData name="JAGTAP Surabhi" userId="84cea6c1-768c-468c-9b72-7bcc08504dfc" providerId="ADAL" clId="{5844521C-925C-7F46-8D59-5603DA0A927A}" dt="2024-05-24T13:05:26.456" v="5183" actId="478"/>
          <ac:spMkLst>
            <pc:docMk/>
            <pc:sldMk cId="381426269" sldId="2145706966"/>
            <ac:spMk id="4" creationId="{4BD4FFF2-F68D-7B69-D5EB-E1C1E01EE3A9}"/>
          </ac:spMkLst>
        </pc:spChg>
        <pc:spChg chg="add del mod">
          <ac:chgData name="JAGTAP Surabhi" userId="84cea6c1-768c-468c-9b72-7bcc08504dfc" providerId="ADAL" clId="{5844521C-925C-7F46-8D59-5603DA0A927A}" dt="2024-05-24T12:07:58.100" v="4291" actId="478"/>
          <ac:spMkLst>
            <pc:docMk/>
            <pc:sldMk cId="381426269" sldId="2145706966"/>
            <ac:spMk id="6" creationId="{71A3DD02-D214-BA87-BABB-DBF7D59FE423}"/>
          </ac:spMkLst>
        </pc:spChg>
        <pc:spChg chg="add del mod">
          <ac:chgData name="JAGTAP Surabhi" userId="84cea6c1-768c-468c-9b72-7bcc08504dfc" providerId="ADAL" clId="{5844521C-925C-7F46-8D59-5603DA0A927A}" dt="2024-05-24T12:08:00.380" v="4293" actId="478"/>
          <ac:spMkLst>
            <pc:docMk/>
            <pc:sldMk cId="381426269" sldId="2145706966"/>
            <ac:spMk id="7" creationId="{50BB2045-D8F7-4AAD-BF04-DA5925C5EC3F}"/>
          </ac:spMkLst>
        </pc:spChg>
        <pc:spChg chg="add del mod">
          <ac:chgData name="JAGTAP Surabhi" userId="84cea6c1-768c-468c-9b72-7bcc08504dfc" providerId="ADAL" clId="{5844521C-925C-7F46-8D59-5603DA0A927A}" dt="2024-05-24T12:08:02.787" v="4294" actId="478"/>
          <ac:spMkLst>
            <pc:docMk/>
            <pc:sldMk cId="381426269" sldId="2145706966"/>
            <ac:spMk id="8" creationId="{409A35A7-17FE-B10D-2A4F-26B5AD64115E}"/>
          </ac:spMkLst>
        </pc:spChg>
        <pc:spChg chg="add del mod">
          <ac:chgData name="JAGTAP Surabhi" userId="84cea6c1-768c-468c-9b72-7bcc08504dfc" providerId="ADAL" clId="{5844521C-925C-7F46-8D59-5603DA0A927A}" dt="2024-05-24T12:08:07.631" v="4295" actId="478"/>
          <ac:spMkLst>
            <pc:docMk/>
            <pc:sldMk cId="381426269" sldId="2145706966"/>
            <ac:spMk id="9" creationId="{7678E53C-6752-9109-C406-E165199F7EF8}"/>
          </ac:spMkLst>
        </pc:spChg>
        <pc:spChg chg="add del mod">
          <ac:chgData name="JAGTAP Surabhi" userId="84cea6c1-768c-468c-9b72-7bcc08504dfc" providerId="ADAL" clId="{5844521C-925C-7F46-8D59-5603DA0A927A}" dt="2024-05-24T12:08:09.349" v="4296" actId="478"/>
          <ac:spMkLst>
            <pc:docMk/>
            <pc:sldMk cId="381426269" sldId="2145706966"/>
            <ac:spMk id="10" creationId="{52A512E1-502E-DCF4-0E4D-4B01E4015792}"/>
          </ac:spMkLst>
        </pc:spChg>
        <pc:spChg chg="add del mod">
          <ac:chgData name="JAGTAP Surabhi" userId="84cea6c1-768c-468c-9b72-7bcc08504dfc" providerId="ADAL" clId="{5844521C-925C-7F46-8D59-5603DA0A927A}" dt="2024-05-24T12:08:11.054" v="4297" actId="478"/>
          <ac:spMkLst>
            <pc:docMk/>
            <pc:sldMk cId="381426269" sldId="2145706966"/>
            <ac:spMk id="11" creationId="{12EA52D2-366D-9703-D791-F40D0B2D5F2D}"/>
          </ac:spMkLst>
        </pc:spChg>
        <pc:spChg chg="add del mod">
          <ac:chgData name="JAGTAP Surabhi" userId="84cea6c1-768c-468c-9b72-7bcc08504dfc" providerId="ADAL" clId="{5844521C-925C-7F46-8D59-5603DA0A927A}" dt="2024-05-24T12:08:12.760" v="4298" actId="478"/>
          <ac:spMkLst>
            <pc:docMk/>
            <pc:sldMk cId="381426269" sldId="2145706966"/>
            <ac:spMk id="12" creationId="{4F2FB29C-6629-66F2-717A-06DAC4FBDA24}"/>
          </ac:spMkLst>
        </pc:spChg>
        <pc:spChg chg="add mod">
          <ac:chgData name="JAGTAP Surabhi" userId="84cea6c1-768c-468c-9b72-7bcc08504dfc" providerId="ADAL" clId="{5844521C-925C-7F46-8D59-5603DA0A927A}" dt="2024-05-24T12:36:56.955" v="4728"/>
          <ac:spMkLst>
            <pc:docMk/>
            <pc:sldMk cId="381426269" sldId="2145706966"/>
            <ac:spMk id="15" creationId="{36EA253A-736E-BCD9-8C07-228F39FDBE6F}"/>
          </ac:spMkLst>
        </pc:spChg>
        <pc:spChg chg="add mod">
          <ac:chgData name="JAGTAP Surabhi" userId="84cea6c1-768c-468c-9b72-7bcc08504dfc" providerId="ADAL" clId="{5844521C-925C-7F46-8D59-5603DA0A927A}" dt="2024-05-24T15:19:31.271" v="5937" actId="20577"/>
          <ac:spMkLst>
            <pc:docMk/>
            <pc:sldMk cId="381426269" sldId="2145706966"/>
            <ac:spMk id="16" creationId="{368A559D-E3A1-EC51-42A8-335AAC7514D3}"/>
          </ac:spMkLst>
        </pc:spChg>
        <pc:spChg chg="add mod">
          <ac:chgData name="JAGTAP Surabhi" userId="84cea6c1-768c-468c-9b72-7bcc08504dfc" providerId="ADAL" clId="{5844521C-925C-7F46-8D59-5603DA0A927A}" dt="2024-05-24T14:42:14.982" v="5837" actId="404"/>
          <ac:spMkLst>
            <pc:docMk/>
            <pc:sldMk cId="381426269" sldId="2145706966"/>
            <ac:spMk id="20" creationId="{1DA5F708-41D4-9AE9-9015-8AD04AB23698}"/>
          </ac:spMkLst>
        </pc:spChg>
        <pc:spChg chg="add mod">
          <ac:chgData name="JAGTAP Surabhi" userId="84cea6c1-768c-468c-9b72-7bcc08504dfc" providerId="ADAL" clId="{5844521C-925C-7F46-8D59-5603DA0A927A}" dt="2024-05-24T14:42:20.057" v="5839" actId="404"/>
          <ac:spMkLst>
            <pc:docMk/>
            <pc:sldMk cId="381426269" sldId="2145706966"/>
            <ac:spMk id="22" creationId="{09EF6593-99E3-2008-8D70-56D7FCA11584}"/>
          </ac:spMkLst>
        </pc:spChg>
        <pc:spChg chg="add mod">
          <ac:chgData name="JAGTAP Surabhi" userId="84cea6c1-768c-468c-9b72-7bcc08504dfc" providerId="ADAL" clId="{5844521C-925C-7F46-8D59-5603DA0A927A}" dt="2024-05-24T14:42:17.482" v="5838" actId="404"/>
          <ac:spMkLst>
            <pc:docMk/>
            <pc:sldMk cId="381426269" sldId="2145706966"/>
            <ac:spMk id="24" creationId="{5B37FF35-4672-F142-A323-2D8D559E4488}"/>
          </ac:spMkLst>
        </pc:spChg>
        <pc:spChg chg="add mod">
          <ac:chgData name="JAGTAP Surabhi" userId="84cea6c1-768c-468c-9b72-7bcc08504dfc" providerId="ADAL" clId="{5844521C-925C-7F46-8D59-5603DA0A927A}" dt="2024-05-24T14:35:54.753" v="5805" actId="20577"/>
          <ac:spMkLst>
            <pc:docMk/>
            <pc:sldMk cId="381426269" sldId="2145706966"/>
            <ac:spMk id="26" creationId="{F54D13FE-6911-786E-58BB-6D1E93EAA7E5}"/>
          </ac:spMkLst>
        </pc:spChg>
        <pc:spChg chg="add mod">
          <ac:chgData name="JAGTAP Surabhi" userId="84cea6c1-768c-468c-9b72-7bcc08504dfc" providerId="ADAL" clId="{5844521C-925C-7F46-8D59-5603DA0A927A}" dt="2024-05-24T13:05:31.051" v="5184"/>
          <ac:spMkLst>
            <pc:docMk/>
            <pc:sldMk cId="381426269" sldId="2145706966"/>
            <ac:spMk id="27" creationId="{E1B1FAC4-C2FA-58A7-98F7-75EF0EE3AE8F}"/>
          </ac:spMkLst>
        </pc:spChg>
        <pc:spChg chg="add mod">
          <ac:chgData name="JAGTAP Surabhi" userId="84cea6c1-768c-468c-9b72-7bcc08504dfc" providerId="ADAL" clId="{5844521C-925C-7F46-8D59-5603DA0A927A}" dt="2024-05-24T15:20:28.740" v="5960"/>
          <ac:spMkLst>
            <pc:docMk/>
            <pc:sldMk cId="381426269" sldId="2145706966"/>
            <ac:spMk id="28" creationId="{C5F1CF5E-B0B2-8F08-B5DB-10BA36106355}"/>
          </ac:spMkLst>
        </pc:spChg>
        <pc:graphicFrameChg chg="add del mod modGraphic">
          <ac:chgData name="JAGTAP Surabhi" userId="84cea6c1-768c-468c-9b72-7bcc08504dfc" providerId="ADAL" clId="{5844521C-925C-7F46-8D59-5603DA0A927A}" dt="2024-05-24T12:36:33.168" v="4724" actId="21"/>
          <ac:graphicFrameMkLst>
            <pc:docMk/>
            <pc:sldMk cId="381426269" sldId="2145706966"/>
            <ac:graphicFrameMk id="5" creationId="{FA8FC777-1E70-C11A-DA71-29288EB61AF1}"/>
          </ac:graphicFrameMkLst>
        </pc:graphicFrameChg>
        <pc:graphicFrameChg chg="add mod">
          <ac:chgData name="JAGTAP Surabhi" userId="84cea6c1-768c-468c-9b72-7bcc08504dfc" providerId="ADAL" clId="{5844521C-925C-7F46-8D59-5603DA0A927A}" dt="2024-05-24T12:11:36.684" v="4327"/>
          <ac:graphicFrameMkLst>
            <pc:docMk/>
            <pc:sldMk cId="381426269" sldId="2145706966"/>
            <ac:graphicFrameMk id="13" creationId="{24B6258F-0B56-28EE-F263-DE1BAC6C4FD8}"/>
          </ac:graphicFrameMkLst>
        </pc:graphicFrameChg>
        <pc:picChg chg="add del mod">
          <ac:chgData name="JAGTAP Surabhi" userId="84cea6c1-768c-468c-9b72-7bcc08504dfc" providerId="ADAL" clId="{5844521C-925C-7F46-8D59-5603DA0A927A}" dt="2024-05-24T12:12:00.502" v="4334" actId="478"/>
          <ac:picMkLst>
            <pc:docMk/>
            <pc:sldMk cId="381426269" sldId="2145706966"/>
            <ac:picMk id="14" creationId="{00D392E8-B6F5-DF62-E5BA-B06C4032F0CE}"/>
          </ac:picMkLst>
        </pc:picChg>
        <pc:picChg chg="add mod">
          <ac:chgData name="JAGTAP Surabhi" userId="84cea6c1-768c-468c-9b72-7bcc08504dfc" providerId="ADAL" clId="{5844521C-925C-7F46-8D59-5603DA0A927A}" dt="2024-05-24T12:59:10.137" v="5045" actId="14100"/>
          <ac:picMkLst>
            <pc:docMk/>
            <pc:sldMk cId="381426269" sldId="2145706966"/>
            <ac:picMk id="17" creationId="{9155E373-852A-908E-0A3A-A2FF2B67AC62}"/>
          </ac:picMkLst>
        </pc:picChg>
        <pc:picChg chg="add mod">
          <ac:chgData name="JAGTAP Surabhi" userId="84cea6c1-768c-468c-9b72-7bcc08504dfc" providerId="ADAL" clId="{5844521C-925C-7F46-8D59-5603DA0A927A}" dt="2024-05-24T13:04:49.841" v="5158" actId="1076"/>
          <ac:picMkLst>
            <pc:docMk/>
            <pc:sldMk cId="381426269" sldId="2145706966"/>
            <ac:picMk id="18" creationId="{AA3F7B45-B712-256F-919E-77896F2842BD}"/>
          </ac:picMkLst>
        </pc:picChg>
      </pc:sldChg>
      <pc:sldChg chg="addSp delSp modSp new del mod">
        <pc:chgData name="JAGTAP Surabhi" userId="84cea6c1-768c-468c-9b72-7bcc08504dfc" providerId="ADAL" clId="{5844521C-925C-7F46-8D59-5603DA0A927A}" dt="2024-05-24T12:37:39.799" v="4802" actId="2696"/>
        <pc:sldMkLst>
          <pc:docMk/>
          <pc:sldMk cId="1748639292" sldId="2145706967"/>
        </pc:sldMkLst>
        <pc:spChg chg="del">
          <ac:chgData name="JAGTAP Surabhi" userId="84cea6c1-768c-468c-9b72-7bcc08504dfc" providerId="ADAL" clId="{5844521C-925C-7F46-8D59-5603DA0A927A}" dt="2024-05-24T07:47:48.630" v="1407" actId="478"/>
          <ac:spMkLst>
            <pc:docMk/>
            <pc:sldMk cId="1748639292" sldId="2145706967"/>
            <ac:spMk id="2" creationId="{87F03BF4-8A9A-627E-6B4A-E88B92AB5DF9}"/>
          </ac:spMkLst>
        </pc:spChg>
        <pc:spChg chg="del">
          <ac:chgData name="JAGTAP Surabhi" userId="84cea6c1-768c-468c-9b72-7bcc08504dfc" providerId="ADAL" clId="{5844521C-925C-7F46-8D59-5603DA0A927A}" dt="2024-05-24T07:47:22.647" v="1400"/>
          <ac:spMkLst>
            <pc:docMk/>
            <pc:sldMk cId="1748639292" sldId="2145706967"/>
            <ac:spMk id="3" creationId="{0EE2BE3B-08D7-71CF-71E4-64E9F650B86C}"/>
          </ac:spMkLst>
        </pc:spChg>
        <pc:spChg chg="add mod">
          <ac:chgData name="JAGTAP Surabhi" userId="84cea6c1-768c-468c-9b72-7bcc08504dfc" providerId="ADAL" clId="{5844521C-925C-7F46-8D59-5603DA0A927A}" dt="2024-05-24T07:47:44.346" v="1406" actId="20577"/>
          <ac:spMkLst>
            <pc:docMk/>
            <pc:sldMk cId="1748639292" sldId="2145706967"/>
            <ac:spMk id="5" creationId="{268CA3D1-1B91-4B04-3359-6D5965FE4798}"/>
          </ac:spMkLst>
        </pc:spChg>
      </pc:sldChg>
      <pc:sldChg chg="modSp new del mod">
        <pc:chgData name="JAGTAP Surabhi" userId="84cea6c1-768c-468c-9b72-7bcc08504dfc" providerId="ADAL" clId="{5844521C-925C-7F46-8D59-5603DA0A927A}" dt="2024-05-24T12:46:19.226" v="4945" actId="2696"/>
        <pc:sldMkLst>
          <pc:docMk/>
          <pc:sldMk cId="3205209129" sldId="2145706968"/>
        </pc:sldMkLst>
        <pc:spChg chg="mod">
          <ac:chgData name="JAGTAP Surabhi" userId="84cea6c1-768c-468c-9b72-7bcc08504dfc" providerId="ADAL" clId="{5844521C-925C-7F46-8D59-5603DA0A927A}" dt="2024-05-24T07:49:05.097" v="1476" actId="21"/>
          <ac:spMkLst>
            <pc:docMk/>
            <pc:sldMk cId="3205209129" sldId="2145706968"/>
            <ac:spMk id="3" creationId="{7B61FD82-2B38-866C-DAAD-BC29512FB073}"/>
          </ac:spMkLst>
        </pc:spChg>
      </pc:sldChg>
      <pc:sldChg chg="modSp new del mod">
        <pc:chgData name="JAGTAP Surabhi" userId="84cea6c1-768c-468c-9b72-7bcc08504dfc" providerId="ADAL" clId="{5844521C-925C-7F46-8D59-5603DA0A927A}" dt="2024-05-24T12:49:03.446" v="4981" actId="2696"/>
        <pc:sldMkLst>
          <pc:docMk/>
          <pc:sldMk cId="1269528608" sldId="2145706969"/>
        </pc:sldMkLst>
        <pc:spChg chg="mod">
          <ac:chgData name="JAGTAP Surabhi" userId="84cea6c1-768c-468c-9b72-7bcc08504dfc" providerId="ADAL" clId="{5844521C-925C-7F46-8D59-5603DA0A927A}" dt="2024-05-24T12:48:55.765" v="4977" actId="21"/>
          <ac:spMkLst>
            <pc:docMk/>
            <pc:sldMk cId="1269528608" sldId="2145706969"/>
            <ac:spMk id="3" creationId="{3D37A450-9875-3AE3-FB0D-415445049C1E}"/>
          </ac:spMkLst>
        </pc:spChg>
      </pc:sldChg>
      <pc:sldChg chg="modSp new del mod">
        <pc:chgData name="JAGTAP Surabhi" userId="84cea6c1-768c-468c-9b72-7bcc08504dfc" providerId="ADAL" clId="{5844521C-925C-7F46-8D59-5603DA0A927A}" dt="2024-05-24T12:48:40.829" v="4973" actId="2696"/>
        <pc:sldMkLst>
          <pc:docMk/>
          <pc:sldMk cId="784497843" sldId="2145706970"/>
        </pc:sldMkLst>
        <pc:spChg chg="mod">
          <ac:chgData name="JAGTAP Surabhi" userId="84cea6c1-768c-468c-9b72-7bcc08504dfc" providerId="ADAL" clId="{5844521C-925C-7F46-8D59-5603DA0A927A}" dt="2024-05-24T12:48:37.105" v="4969" actId="21"/>
          <ac:spMkLst>
            <pc:docMk/>
            <pc:sldMk cId="784497843" sldId="2145706970"/>
            <ac:spMk id="3" creationId="{89D0FD87-4EAD-9CB5-DEBB-24C34A8DA662}"/>
          </ac:spMkLst>
        </pc:spChg>
      </pc:sldChg>
      <pc:sldChg chg="addSp delSp modSp new del mod">
        <pc:chgData name="JAGTAP Surabhi" userId="84cea6c1-768c-468c-9b72-7bcc08504dfc" providerId="ADAL" clId="{5844521C-925C-7F46-8D59-5603DA0A927A}" dt="2024-05-24T11:13:53.489" v="3450" actId="2696"/>
        <pc:sldMkLst>
          <pc:docMk/>
          <pc:sldMk cId="338874121" sldId="2145706971"/>
        </pc:sldMkLst>
        <pc:spChg chg="del">
          <ac:chgData name="JAGTAP Surabhi" userId="84cea6c1-768c-468c-9b72-7bcc08504dfc" providerId="ADAL" clId="{5844521C-925C-7F46-8D59-5603DA0A927A}" dt="2024-05-24T08:24:53.006" v="1714" actId="478"/>
          <ac:spMkLst>
            <pc:docMk/>
            <pc:sldMk cId="338874121" sldId="2145706971"/>
            <ac:spMk id="3" creationId="{ACADD291-92CE-A33F-EE7D-B42D6801A3B5}"/>
          </ac:spMkLst>
        </pc:spChg>
        <pc:graphicFrameChg chg="add mod">
          <ac:chgData name="JAGTAP Surabhi" userId="84cea6c1-768c-468c-9b72-7bcc08504dfc" providerId="ADAL" clId="{5844521C-925C-7F46-8D59-5603DA0A927A}" dt="2024-05-24T10:38:59.650" v="2929"/>
          <ac:graphicFrameMkLst>
            <pc:docMk/>
            <pc:sldMk cId="338874121" sldId="2145706971"/>
            <ac:graphicFrameMk id="9" creationId="{4C11C7FD-59E0-2E7B-4337-A77E7EB0D42E}"/>
          </ac:graphicFrameMkLst>
        </pc:graphicFrameChg>
        <pc:picChg chg="add mod">
          <ac:chgData name="JAGTAP Surabhi" userId="84cea6c1-768c-468c-9b72-7bcc08504dfc" providerId="ADAL" clId="{5844521C-925C-7F46-8D59-5603DA0A927A}" dt="2024-05-24T08:24:57.032" v="1717" actId="14100"/>
          <ac:picMkLst>
            <pc:docMk/>
            <pc:sldMk cId="338874121" sldId="2145706971"/>
            <ac:picMk id="5" creationId="{1984B690-3216-A40A-B1DC-95E340FE25AD}"/>
          </ac:picMkLst>
        </pc:picChg>
        <pc:picChg chg="add mod modCrop">
          <ac:chgData name="JAGTAP Surabhi" userId="84cea6c1-768c-468c-9b72-7bcc08504dfc" providerId="ADAL" clId="{5844521C-925C-7F46-8D59-5603DA0A927A}" dt="2024-05-24T08:27:52.221" v="1730" actId="1076"/>
          <ac:picMkLst>
            <pc:docMk/>
            <pc:sldMk cId="338874121" sldId="2145706971"/>
            <ac:picMk id="6" creationId="{CF3A4BBE-98B3-3938-4760-A86A3B8B09C9}"/>
          </ac:picMkLst>
        </pc:picChg>
        <pc:picChg chg="add mod modCrop">
          <ac:chgData name="JAGTAP Surabhi" userId="84cea6c1-768c-468c-9b72-7bcc08504dfc" providerId="ADAL" clId="{5844521C-925C-7F46-8D59-5603DA0A927A}" dt="2024-05-24T08:27:55.773" v="1732" actId="732"/>
          <ac:picMkLst>
            <pc:docMk/>
            <pc:sldMk cId="338874121" sldId="2145706971"/>
            <ac:picMk id="7" creationId="{2814A1D9-2126-77CB-636D-0CA2F961EE1D}"/>
          </ac:picMkLst>
        </pc:picChg>
        <pc:picChg chg="add mod modCrop">
          <ac:chgData name="JAGTAP Surabhi" userId="84cea6c1-768c-468c-9b72-7bcc08504dfc" providerId="ADAL" clId="{5844521C-925C-7F46-8D59-5603DA0A927A}" dt="2024-05-24T08:27:47.135" v="1728" actId="1076"/>
          <ac:picMkLst>
            <pc:docMk/>
            <pc:sldMk cId="338874121" sldId="2145706971"/>
            <ac:picMk id="8" creationId="{132D13BE-3B9D-3EFE-9CD1-D9E70A2B0D83}"/>
          </ac:picMkLst>
        </pc:picChg>
      </pc:sldChg>
      <pc:sldChg chg="addSp delSp modSp new del mod delAnim modAnim modShow">
        <pc:chgData name="JAGTAP Surabhi" userId="84cea6c1-768c-468c-9b72-7bcc08504dfc" providerId="ADAL" clId="{5844521C-925C-7F46-8D59-5603DA0A927A}" dt="2024-05-27T14:55:20.176" v="9014" actId="2696"/>
        <pc:sldMkLst>
          <pc:docMk/>
          <pc:sldMk cId="1466824241" sldId="2145706972"/>
        </pc:sldMkLst>
        <pc:spChg chg="del">
          <ac:chgData name="JAGTAP Surabhi" userId="84cea6c1-768c-468c-9b72-7bcc08504dfc" providerId="ADAL" clId="{5844521C-925C-7F46-8D59-5603DA0A927A}" dt="2024-05-24T10:25:42.578" v="2680" actId="478"/>
          <ac:spMkLst>
            <pc:docMk/>
            <pc:sldMk cId="1466824241" sldId="2145706972"/>
            <ac:spMk id="2" creationId="{04BEA067-E312-D44E-84E6-C88E5CD34677}"/>
          </ac:spMkLst>
        </pc:spChg>
        <pc:spChg chg="del">
          <ac:chgData name="JAGTAP Surabhi" userId="84cea6c1-768c-468c-9b72-7bcc08504dfc" providerId="ADAL" clId="{5844521C-925C-7F46-8D59-5603DA0A927A}" dt="2024-05-24T10:25:40.548" v="2679" actId="478"/>
          <ac:spMkLst>
            <pc:docMk/>
            <pc:sldMk cId="1466824241" sldId="2145706972"/>
            <ac:spMk id="3" creationId="{675C0323-884D-A282-DAFE-4678EA980BED}"/>
          </ac:spMkLst>
        </pc:spChg>
        <pc:spChg chg="del">
          <ac:chgData name="JAGTAP Surabhi" userId="84cea6c1-768c-468c-9b72-7bcc08504dfc" providerId="ADAL" clId="{5844521C-925C-7F46-8D59-5603DA0A927A}" dt="2024-05-24T10:33:59.220" v="2788" actId="478"/>
          <ac:spMkLst>
            <pc:docMk/>
            <pc:sldMk cId="1466824241" sldId="2145706972"/>
            <ac:spMk id="4" creationId="{E2D5F3EB-7FB1-FC8F-09C0-EDB2525EECBB}"/>
          </ac:spMkLst>
        </pc:spChg>
        <pc:spChg chg="add mod">
          <ac:chgData name="JAGTAP Surabhi" userId="84cea6c1-768c-468c-9b72-7bcc08504dfc" providerId="ADAL" clId="{5844521C-925C-7F46-8D59-5603DA0A927A}" dt="2024-05-24T16:14:47.056" v="6068" actId="20577"/>
          <ac:spMkLst>
            <pc:docMk/>
            <pc:sldMk cId="1466824241" sldId="2145706972"/>
            <ac:spMk id="5" creationId="{ABB62A6B-9847-36BA-F47F-9DE674C885D6}"/>
          </ac:spMkLst>
        </pc:spChg>
        <pc:spChg chg="add mod">
          <ac:chgData name="JAGTAP Surabhi" userId="84cea6c1-768c-468c-9b72-7bcc08504dfc" providerId="ADAL" clId="{5844521C-925C-7F46-8D59-5603DA0A927A}" dt="2024-05-24T10:34:10.449" v="2789"/>
          <ac:spMkLst>
            <pc:docMk/>
            <pc:sldMk cId="1466824241" sldId="2145706972"/>
            <ac:spMk id="18" creationId="{574C7700-15AD-3172-18A6-984156BC3FAC}"/>
          </ac:spMkLst>
        </pc:spChg>
        <pc:spChg chg="add mod">
          <ac:chgData name="JAGTAP Surabhi" userId="84cea6c1-768c-468c-9b72-7bcc08504dfc" providerId="ADAL" clId="{5844521C-925C-7F46-8D59-5603DA0A927A}" dt="2024-05-24T11:07:46.104" v="3384"/>
          <ac:spMkLst>
            <pc:docMk/>
            <pc:sldMk cId="1466824241" sldId="2145706972"/>
            <ac:spMk id="19" creationId="{6CC64D9E-CA5E-F496-ECFF-065899D80DFF}"/>
          </ac:spMkLst>
        </pc:spChg>
        <pc:spChg chg="add del mod">
          <ac:chgData name="JAGTAP Surabhi" userId="84cea6c1-768c-468c-9b72-7bcc08504dfc" providerId="ADAL" clId="{5844521C-925C-7F46-8D59-5603DA0A927A}" dt="2024-05-24T10:34:55.884" v="2874"/>
          <ac:spMkLst>
            <pc:docMk/>
            <pc:sldMk cId="1466824241" sldId="2145706972"/>
            <ac:spMk id="20" creationId="{2272AE68-C408-1D47-ABB6-C9D63959C99F}"/>
          </ac:spMkLst>
        </pc:spChg>
        <pc:spChg chg="add mod">
          <ac:chgData name="JAGTAP Surabhi" userId="84cea6c1-768c-468c-9b72-7bcc08504dfc" providerId="ADAL" clId="{5844521C-925C-7F46-8D59-5603DA0A927A}" dt="2024-05-24T10:38:43.034" v="2924"/>
          <ac:spMkLst>
            <pc:docMk/>
            <pc:sldMk cId="1466824241" sldId="2145706972"/>
            <ac:spMk id="21" creationId="{DCD11E3B-E79A-01BC-C287-4CEB86B1CC8D}"/>
          </ac:spMkLst>
        </pc:spChg>
        <pc:spChg chg="add mod">
          <ac:chgData name="JAGTAP Surabhi" userId="84cea6c1-768c-468c-9b72-7bcc08504dfc" providerId="ADAL" clId="{5844521C-925C-7F46-8D59-5603DA0A927A}" dt="2024-05-24T10:38:43.034" v="2924"/>
          <ac:spMkLst>
            <pc:docMk/>
            <pc:sldMk cId="1466824241" sldId="2145706972"/>
            <ac:spMk id="22" creationId="{D681D89B-7623-2D59-23B4-206DA5B659E6}"/>
          </ac:spMkLst>
        </pc:spChg>
        <pc:spChg chg="add mod">
          <ac:chgData name="JAGTAP Surabhi" userId="84cea6c1-768c-468c-9b72-7bcc08504dfc" providerId="ADAL" clId="{5844521C-925C-7F46-8D59-5603DA0A927A}" dt="2024-05-24T10:38:43.034" v="2924"/>
          <ac:spMkLst>
            <pc:docMk/>
            <pc:sldMk cId="1466824241" sldId="2145706972"/>
            <ac:spMk id="23" creationId="{375C2425-9B7F-17C4-D527-2E01A01C096D}"/>
          </ac:spMkLst>
        </pc:spChg>
        <pc:spChg chg="add del mod">
          <ac:chgData name="JAGTAP Surabhi" userId="84cea6c1-768c-468c-9b72-7bcc08504dfc" providerId="ADAL" clId="{5844521C-925C-7F46-8D59-5603DA0A927A}" dt="2024-05-24T10:39:45.925" v="2946" actId="478"/>
          <ac:spMkLst>
            <pc:docMk/>
            <pc:sldMk cId="1466824241" sldId="2145706972"/>
            <ac:spMk id="26" creationId="{59924499-0354-8EC6-D02B-45014BF4ED47}"/>
          </ac:spMkLst>
        </pc:spChg>
        <pc:spChg chg="add mod">
          <ac:chgData name="JAGTAP Surabhi" userId="84cea6c1-768c-468c-9b72-7bcc08504dfc" providerId="ADAL" clId="{5844521C-925C-7F46-8D59-5603DA0A927A}" dt="2024-05-24T10:50:20.122" v="3121" actId="14100"/>
          <ac:spMkLst>
            <pc:docMk/>
            <pc:sldMk cId="1466824241" sldId="2145706972"/>
            <ac:spMk id="28" creationId="{3FB1C4CB-A1A4-FEF7-342D-77FFBC0F3A77}"/>
          </ac:spMkLst>
        </pc:spChg>
        <pc:spChg chg="add mod">
          <ac:chgData name="JAGTAP Surabhi" userId="84cea6c1-768c-468c-9b72-7bcc08504dfc" providerId="ADAL" clId="{5844521C-925C-7F46-8D59-5603DA0A927A}" dt="2024-05-24T10:50:23.606" v="3122" actId="14100"/>
          <ac:spMkLst>
            <pc:docMk/>
            <pc:sldMk cId="1466824241" sldId="2145706972"/>
            <ac:spMk id="29" creationId="{296F3A1B-4D53-0FE4-1A9F-009A4E7C8AC9}"/>
          </ac:spMkLst>
        </pc:spChg>
        <pc:spChg chg="add del mod">
          <ac:chgData name="JAGTAP Surabhi" userId="84cea6c1-768c-468c-9b72-7bcc08504dfc" providerId="ADAL" clId="{5844521C-925C-7F46-8D59-5603DA0A927A}" dt="2024-05-24T10:40:53.419" v="2974" actId="478"/>
          <ac:spMkLst>
            <pc:docMk/>
            <pc:sldMk cId="1466824241" sldId="2145706972"/>
            <ac:spMk id="30" creationId="{29C65E12-FD4E-051F-C04C-050E544E9F70}"/>
          </ac:spMkLst>
        </pc:spChg>
        <pc:spChg chg="add mod">
          <ac:chgData name="JAGTAP Surabhi" userId="84cea6c1-768c-468c-9b72-7bcc08504dfc" providerId="ADAL" clId="{5844521C-925C-7F46-8D59-5603DA0A927A}" dt="2024-05-24T10:50:27.101" v="3123" actId="14100"/>
          <ac:spMkLst>
            <pc:docMk/>
            <pc:sldMk cId="1466824241" sldId="2145706972"/>
            <ac:spMk id="31" creationId="{D681DEB3-169C-17A6-F34D-4458EEC58ED6}"/>
          </ac:spMkLst>
        </pc:spChg>
        <pc:spChg chg="add del mod">
          <ac:chgData name="JAGTAP Surabhi" userId="84cea6c1-768c-468c-9b72-7bcc08504dfc" providerId="ADAL" clId="{5844521C-925C-7F46-8D59-5603DA0A927A}" dt="2024-05-24T10:40:49.988" v="2973" actId="478"/>
          <ac:spMkLst>
            <pc:docMk/>
            <pc:sldMk cId="1466824241" sldId="2145706972"/>
            <ac:spMk id="32" creationId="{911CE1F3-1C91-81B3-755B-BBBE69DC2F74}"/>
          </ac:spMkLst>
        </pc:spChg>
        <pc:spChg chg="add mod">
          <ac:chgData name="JAGTAP Surabhi" userId="84cea6c1-768c-468c-9b72-7bcc08504dfc" providerId="ADAL" clId="{5844521C-925C-7F46-8D59-5603DA0A927A}" dt="2024-05-24T10:50:36.367" v="3125" actId="1076"/>
          <ac:spMkLst>
            <pc:docMk/>
            <pc:sldMk cId="1466824241" sldId="2145706972"/>
            <ac:spMk id="33" creationId="{CF815E60-3AB4-7FA1-77C9-8318A30543CE}"/>
          </ac:spMkLst>
        </pc:spChg>
        <pc:spChg chg="add mod">
          <ac:chgData name="JAGTAP Surabhi" userId="84cea6c1-768c-468c-9b72-7bcc08504dfc" providerId="ADAL" clId="{5844521C-925C-7F46-8D59-5603DA0A927A}" dt="2024-05-24T10:50:33.497" v="3124" actId="1076"/>
          <ac:spMkLst>
            <pc:docMk/>
            <pc:sldMk cId="1466824241" sldId="2145706972"/>
            <ac:spMk id="34" creationId="{51657340-A668-C82E-DD58-188FB6D19D89}"/>
          </ac:spMkLst>
        </pc:spChg>
        <pc:spChg chg="add mod">
          <ac:chgData name="JAGTAP Surabhi" userId="84cea6c1-768c-468c-9b72-7bcc08504dfc" providerId="ADAL" clId="{5844521C-925C-7F46-8D59-5603DA0A927A}" dt="2024-05-24T10:54:42.809" v="3163" actId="1076"/>
          <ac:spMkLst>
            <pc:docMk/>
            <pc:sldMk cId="1466824241" sldId="2145706972"/>
            <ac:spMk id="35" creationId="{C846F579-E549-CFFC-2BD5-64A94AAB8108}"/>
          </ac:spMkLst>
        </pc:spChg>
        <pc:spChg chg="add mod">
          <ac:chgData name="JAGTAP Surabhi" userId="84cea6c1-768c-468c-9b72-7bcc08504dfc" providerId="ADAL" clId="{5844521C-925C-7F46-8D59-5603DA0A927A}" dt="2024-05-24T10:50:54.470" v="3130" actId="1076"/>
          <ac:spMkLst>
            <pc:docMk/>
            <pc:sldMk cId="1466824241" sldId="2145706972"/>
            <ac:spMk id="36" creationId="{088A0792-C3B9-7357-4C73-DADE62A2A979}"/>
          </ac:spMkLst>
        </pc:spChg>
        <pc:spChg chg="add mod">
          <ac:chgData name="JAGTAP Surabhi" userId="84cea6c1-768c-468c-9b72-7bcc08504dfc" providerId="ADAL" clId="{5844521C-925C-7F46-8D59-5603DA0A927A}" dt="2024-05-24T16:14:45.499" v="6066" actId="20577"/>
          <ac:spMkLst>
            <pc:docMk/>
            <pc:sldMk cId="1466824241" sldId="2145706972"/>
            <ac:spMk id="37" creationId="{D4196C11-4DC6-437A-4594-46424E9BDB83}"/>
          </ac:spMkLst>
        </pc:spChg>
        <pc:spChg chg="del mod">
          <ac:chgData name="JAGTAP Surabhi" userId="84cea6c1-768c-468c-9b72-7bcc08504dfc" providerId="ADAL" clId="{5844521C-925C-7F46-8D59-5603DA0A927A}" dt="2024-05-24T14:06:30.656" v="5698" actId="478"/>
          <ac:spMkLst>
            <pc:docMk/>
            <pc:sldMk cId="1466824241" sldId="2145706972"/>
            <ac:spMk id="41" creationId="{D83EF24F-BA59-835C-AFC4-064210344A59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47" creationId="{769F8CE7-3FD6-8A12-46E2-9611439D2357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48" creationId="{14E91528-04C0-4A8C-D327-84605379E6C9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49" creationId="{25500D89-D76E-56DA-3B11-2F48868DF591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50" creationId="{608066FE-E142-BCBB-3B82-006E45B1EE72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51" creationId="{1AD31C72-799A-DBFE-0BBD-A38A5488EB7E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52" creationId="{7425B2FC-6118-6B23-4811-B66CC15BB394}"/>
          </ac:spMkLst>
        </pc:spChg>
        <pc:spChg chg="mod">
          <ac:chgData name="JAGTAP Surabhi" userId="84cea6c1-768c-468c-9b72-7bcc08504dfc" providerId="ADAL" clId="{5844521C-925C-7F46-8D59-5603DA0A927A}" dt="2024-05-24T10:54:44.975" v="3164"/>
          <ac:spMkLst>
            <pc:docMk/>
            <pc:sldMk cId="1466824241" sldId="2145706972"/>
            <ac:spMk id="53" creationId="{AD473A31-9CBE-6AD4-F725-8D36FD53E958}"/>
          </ac:spMkLst>
        </pc:spChg>
        <pc:spChg chg="add mod">
          <ac:chgData name="JAGTAP Surabhi" userId="84cea6c1-768c-468c-9b72-7bcc08504dfc" providerId="ADAL" clId="{5844521C-925C-7F46-8D59-5603DA0A927A}" dt="2024-05-24T14:41:22.820" v="5828" actId="20577"/>
          <ac:spMkLst>
            <pc:docMk/>
            <pc:sldMk cId="1466824241" sldId="2145706972"/>
            <ac:spMk id="57" creationId="{15D5A859-C31F-38E4-3103-EAFA6116161D}"/>
          </ac:spMkLst>
        </pc:spChg>
        <pc:spChg chg="add mod">
          <ac:chgData name="JAGTAP Surabhi" userId="84cea6c1-768c-468c-9b72-7bcc08504dfc" providerId="ADAL" clId="{5844521C-925C-7F46-8D59-5603DA0A927A}" dt="2024-05-24T11:36:54.114" v="3837"/>
          <ac:spMkLst>
            <pc:docMk/>
            <pc:sldMk cId="1466824241" sldId="2145706972"/>
            <ac:spMk id="59" creationId="{E6B61058-2093-9B18-C552-E247C0A84041}"/>
          </ac:spMkLst>
        </pc:spChg>
        <pc:spChg chg="add mod">
          <ac:chgData name="JAGTAP Surabhi" userId="84cea6c1-768c-468c-9b72-7bcc08504dfc" providerId="ADAL" clId="{5844521C-925C-7F46-8D59-5603DA0A927A}" dt="2024-05-24T15:20:24.199" v="5957"/>
          <ac:spMkLst>
            <pc:docMk/>
            <pc:sldMk cId="1466824241" sldId="2145706972"/>
            <ac:spMk id="60" creationId="{A4B6B9DA-51C1-8F3F-A267-FF80C3F6CFB3}"/>
          </ac:spMkLst>
        </pc:spChg>
        <pc:grpChg chg="add mod">
          <ac:chgData name="JAGTAP Surabhi" userId="84cea6c1-768c-468c-9b72-7bcc08504dfc" providerId="ADAL" clId="{5844521C-925C-7F46-8D59-5603DA0A927A}" dt="2024-05-24T15:22:14.041" v="5976" actId="14100"/>
          <ac:grpSpMkLst>
            <pc:docMk/>
            <pc:sldMk cId="1466824241" sldId="2145706972"/>
            <ac:grpSpMk id="6" creationId="{BB8EB050-6202-94A4-15EB-F9FA9B3B5286}"/>
          </ac:grpSpMkLst>
        </pc:grpChg>
        <pc:grpChg chg="mod">
          <ac:chgData name="JAGTAP Surabhi" userId="84cea6c1-768c-468c-9b72-7bcc08504dfc" providerId="ADAL" clId="{5844521C-925C-7F46-8D59-5603DA0A927A}" dt="2024-05-24T15:22:14.041" v="5976" actId="14100"/>
          <ac:grpSpMkLst>
            <pc:docMk/>
            <pc:sldMk cId="1466824241" sldId="2145706972"/>
            <ac:grpSpMk id="7" creationId="{CCAC4293-E913-9084-DC19-A708113D9A9D}"/>
          </ac:grpSpMkLst>
        </pc:grpChg>
        <pc:grpChg chg="add del mod">
          <ac:chgData name="JAGTAP Surabhi" userId="84cea6c1-768c-468c-9b72-7bcc08504dfc" providerId="ADAL" clId="{5844521C-925C-7F46-8D59-5603DA0A927A}" dt="2024-05-24T10:54:51.385" v="3167" actId="478"/>
          <ac:grpSpMkLst>
            <pc:docMk/>
            <pc:sldMk cId="1466824241" sldId="2145706972"/>
            <ac:grpSpMk id="39" creationId="{07EF0A40-EF78-B41F-5E2C-EF383D70A2B2}"/>
          </ac:grpSpMkLst>
        </pc:grpChg>
        <pc:grpChg chg="add del mod">
          <ac:chgData name="JAGTAP Surabhi" userId="84cea6c1-768c-468c-9b72-7bcc08504dfc" providerId="ADAL" clId="{5844521C-925C-7F46-8D59-5603DA0A927A}" dt="2024-05-24T14:06:05.859" v="5696" actId="478"/>
          <ac:grpSpMkLst>
            <pc:docMk/>
            <pc:sldMk cId="1466824241" sldId="2145706972"/>
            <ac:grpSpMk id="40" creationId="{4DEBC060-BF23-03D0-2082-EA5A5AB5B3C5}"/>
          </ac:grpSpMkLst>
        </pc:grpChg>
        <pc:grpChg chg="add mod">
          <ac:chgData name="JAGTAP Surabhi" userId="84cea6c1-768c-468c-9b72-7bcc08504dfc" providerId="ADAL" clId="{5844521C-925C-7F46-8D59-5603DA0A927A}" dt="2024-05-24T10:54:44.975" v="3164"/>
          <ac:grpSpMkLst>
            <pc:docMk/>
            <pc:sldMk cId="1466824241" sldId="2145706972"/>
            <ac:grpSpMk id="44" creationId="{53DD9A13-81C8-7A88-D964-D116E865A3DF}"/>
          </ac:grpSpMkLst>
        </pc:grpChg>
        <pc:grpChg chg="add mod">
          <ac:chgData name="JAGTAP Surabhi" userId="84cea6c1-768c-468c-9b72-7bcc08504dfc" providerId="ADAL" clId="{5844521C-925C-7F46-8D59-5603DA0A927A}" dt="2024-05-24T11:35:31.693" v="3828" actId="164"/>
          <ac:grpSpMkLst>
            <pc:docMk/>
            <pc:sldMk cId="1466824241" sldId="2145706972"/>
            <ac:grpSpMk id="58" creationId="{25304738-E2E2-191C-A21A-6D4127606405}"/>
          </ac:grpSpMkLst>
        </pc:grpChg>
        <pc:graphicFrameChg chg="add del mod modGraphic">
          <ac:chgData name="JAGTAP Surabhi" userId="84cea6c1-768c-468c-9b72-7bcc08504dfc" providerId="ADAL" clId="{5844521C-925C-7F46-8D59-5603DA0A927A}" dt="2024-05-24T10:39:02.231" v="2930" actId="478"/>
          <ac:graphicFrameMkLst>
            <pc:docMk/>
            <pc:sldMk cId="1466824241" sldId="2145706972"/>
            <ac:graphicFrameMk id="17" creationId="{50DBEBBE-8EDE-186B-D001-296B642148DE}"/>
          </ac:graphicFrameMkLst>
        </pc:graphicFrameChg>
        <pc:graphicFrameChg chg="add mod">
          <ac:chgData name="JAGTAP Surabhi" userId="84cea6c1-768c-468c-9b72-7bcc08504dfc" providerId="ADAL" clId="{5844521C-925C-7F46-8D59-5603DA0A927A}" dt="2024-05-24T10:38:48.620" v="2926"/>
          <ac:graphicFrameMkLst>
            <pc:docMk/>
            <pc:sldMk cId="1466824241" sldId="2145706972"/>
            <ac:graphicFrameMk id="24" creationId="{3D101872-3333-E09F-30DF-AEE1751FF77E}"/>
          </ac:graphicFrameMkLst>
        </pc:graphicFrameChg>
        <pc:picChg chg="mod">
          <ac:chgData name="JAGTAP Surabhi" userId="84cea6c1-768c-468c-9b72-7bcc08504dfc" providerId="ADAL" clId="{5844521C-925C-7F46-8D59-5603DA0A927A}" dt="2024-05-24T15:22:14.041" v="5976" actId="14100"/>
          <ac:picMkLst>
            <pc:docMk/>
            <pc:sldMk cId="1466824241" sldId="2145706972"/>
            <ac:picMk id="8" creationId="{64E43FF0-1712-B746-EE47-9B937132F66E}"/>
          </ac:picMkLst>
        </pc:picChg>
        <pc:picChg chg="mod">
          <ac:chgData name="JAGTAP Surabhi" userId="84cea6c1-768c-468c-9b72-7bcc08504dfc" providerId="ADAL" clId="{5844521C-925C-7F46-8D59-5603DA0A927A}" dt="2024-05-24T15:22:14.041" v="5976" actId="14100"/>
          <ac:picMkLst>
            <pc:docMk/>
            <pc:sldMk cId="1466824241" sldId="2145706972"/>
            <ac:picMk id="9" creationId="{FD552D65-2049-DB69-7E1D-EF08376F5C24}"/>
          </ac:picMkLst>
        </pc:picChg>
        <pc:picChg chg="mod">
          <ac:chgData name="JAGTAP Surabhi" userId="84cea6c1-768c-468c-9b72-7bcc08504dfc" providerId="ADAL" clId="{5844521C-925C-7F46-8D59-5603DA0A927A}" dt="2024-05-24T15:22:14.041" v="5976" actId="14100"/>
          <ac:picMkLst>
            <pc:docMk/>
            <pc:sldMk cId="1466824241" sldId="2145706972"/>
            <ac:picMk id="10" creationId="{EB18E9B1-1028-9CDB-D83B-BF88FBF481E8}"/>
          </ac:picMkLst>
        </pc:picChg>
        <pc:picChg chg="mod">
          <ac:chgData name="JAGTAP Surabhi" userId="84cea6c1-768c-468c-9b72-7bcc08504dfc" providerId="ADAL" clId="{5844521C-925C-7F46-8D59-5603DA0A927A}" dt="2024-05-24T15:22:14.041" v="5976" actId="14100"/>
          <ac:picMkLst>
            <pc:docMk/>
            <pc:sldMk cId="1466824241" sldId="2145706972"/>
            <ac:picMk id="14" creationId="{D41E0412-3560-EF27-F755-3579F30FF118}"/>
          </ac:picMkLst>
        </pc:picChg>
        <pc:picChg chg="mod">
          <ac:chgData name="JAGTAP Surabhi" userId="84cea6c1-768c-468c-9b72-7bcc08504dfc" providerId="ADAL" clId="{5844521C-925C-7F46-8D59-5603DA0A927A}" dt="2024-05-24T15:22:14.041" v="5976" actId="14100"/>
          <ac:picMkLst>
            <pc:docMk/>
            <pc:sldMk cId="1466824241" sldId="2145706972"/>
            <ac:picMk id="15" creationId="{92CF0201-2964-EF0B-19B6-93D68DA32BCA}"/>
          </ac:picMkLst>
        </pc:picChg>
        <pc:picChg chg="add mod">
          <ac:chgData name="JAGTAP Surabhi" userId="84cea6c1-768c-468c-9b72-7bcc08504dfc" providerId="ADAL" clId="{5844521C-925C-7F46-8D59-5603DA0A927A}" dt="2024-05-24T10:50:11.539" v="3118" actId="20577"/>
          <ac:picMkLst>
            <pc:docMk/>
            <pc:sldMk cId="1466824241" sldId="2145706972"/>
            <ac:picMk id="25" creationId="{BBD7B525-988C-1DFA-6D82-CBA476FCF94B}"/>
          </ac:picMkLst>
        </pc:picChg>
        <pc:picChg chg="add mod">
          <ac:chgData name="JAGTAP Surabhi" userId="84cea6c1-768c-468c-9b72-7bcc08504dfc" providerId="ADAL" clId="{5844521C-925C-7F46-8D59-5603DA0A927A}" dt="2024-05-24T10:50:11.539" v="3118" actId="20577"/>
          <ac:picMkLst>
            <pc:docMk/>
            <pc:sldMk cId="1466824241" sldId="2145706972"/>
            <ac:picMk id="27" creationId="{98E61FF1-B81C-7292-F01A-8F16403151F5}"/>
          </ac:picMkLst>
        </pc:picChg>
        <pc:picChg chg="add mod">
          <ac:chgData name="JAGTAP Surabhi" userId="84cea6c1-768c-468c-9b72-7bcc08504dfc" providerId="ADAL" clId="{5844521C-925C-7F46-8D59-5603DA0A927A}" dt="2024-05-24T10:57:38.864" v="3208" actId="1076"/>
          <ac:picMkLst>
            <pc:docMk/>
            <pc:sldMk cId="1466824241" sldId="2145706972"/>
            <ac:picMk id="38" creationId="{4D6D7EDA-3A8D-C11B-7516-D7A3D3E39616}"/>
          </ac:picMkLst>
        </pc:picChg>
        <pc:picChg chg="del mod">
          <ac:chgData name="JAGTAP Surabhi" userId="84cea6c1-768c-468c-9b72-7bcc08504dfc" providerId="ADAL" clId="{5844521C-925C-7F46-8D59-5603DA0A927A}" dt="2024-05-24T14:06:05.859" v="5696" actId="478"/>
          <ac:picMkLst>
            <pc:docMk/>
            <pc:sldMk cId="1466824241" sldId="2145706972"/>
            <ac:picMk id="42" creationId="{A1993DEA-872B-2297-F93F-14486EB037D9}"/>
          </ac:picMkLst>
        </pc:picChg>
        <pc:picChg chg="add del mod">
          <ac:chgData name="JAGTAP Surabhi" userId="84cea6c1-768c-468c-9b72-7bcc08504dfc" providerId="ADAL" clId="{5844521C-925C-7F46-8D59-5603DA0A927A}" dt="2024-05-24T10:58:22.548" v="3216" actId="478"/>
          <ac:picMkLst>
            <pc:docMk/>
            <pc:sldMk cId="1466824241" sldId="2145706972"/>
            <ac:picMk id="43" creationId="{39DCA092-180A-2206-201D-8554CC221D76}"/>
          </ac:picMkLst>
        </pc:picChg>
        <pc:picChg chg="mod">
          <ac:chgData name="JAGTAP Surabhi" userId="84cea6c1-768c-468c-9b72-7bcc08504dfc" providerId="ADAL" clId="{5844521C-925C-7F46-8D59-5603DA0A927A}" dt="2024-05-24T10:54:44.975" v="3164"/>
          <ac:picMkLst>
            <pc:docMk/>
            <pc:sldMk cId="1466824241" sldId="2145706972"/>
            <ac:picMk id="45" creationId="{61B24B0F-EEB8-635B-6A31-A356559FBFB8}"/>
          </ac:picMkLst>
        </pc:picChg>
        <pc:picChg chg="mod">
          <ac:chgData name="JAGTAP Surabhi" userId="84cea6c1-768c-468c-9b72-7bcc08504dfc" providerId="ADAL" clId="{5844521C-925C-7F46-8D59-5603DA0A927A}" dt="2024-05-24T10:54:44.975" v="3164"/>
          <ac:picMkLst>
            <pc:docMk/>
            <pc:sldMk cId="1466824241" sldId="2145706972"/>
            <ac:picMk id="46" creationId="{B5AD6522-013A-953E-A052-161D32F7BF04}"/>
          </ac:picMkLst>
        </pc:picChg>
        <pc:picChg chg="add mod modCrop">
          <ac:chgData name="JAGTAP Surabhi" userId="84cea6c1-768c-468c-9b72-7bcc08504dfc" providerId="ADAL" clId="{5844521C-925C-7F46-8D59-5603DA0A927A}" dt="2024-05-24T11:35:31.693" v="3828" actId="164"/>
          <ac:picMkLst>
            <pc:docMk/>
            <pc:sldMk cId="1466824241" sldId="2145706972"/>
            <ac:picMk id="54" creationId="{DBC8509D-634A-4B2C-B2DA-F2B8B60BDC67}"/>
          </ac:picMkLst>
        </pc:picChg>
        <pc:picChg chg="add del mod">
          <ac:chgData name="JAGTAP Surabhi" userId="84cea6c1-768c-468c-9b72-7bcc08504dfc" providerId="ADAL" clId="{5844521C-925C-7F46-8D59-5603DA0A927A}" dt="2024-05-24T14:06:03.098" v="5695" actId="478"/>
          <ac:picMkLst>
            <pc:docMk/>
            <pc:sldMk cId="1466824241" sldId="2145706972"/>
            <ac:picMk id="56" creationId="{DBF2C2D3-859D-5207-C902-ACF876E0F332}"/>
          </ac:picMkLst>
        </pc:picChg>
        <pc:cxnChg chg="mod">
          <ac:chgData name="JAGTAP Surabhi" userId="84cea6c1-768c-468c-9b72-7bcc08504dfc" providerId="ADAL" clId="{5844521C-925C-7F46-8D59-5603DA0A927A}" dt="2024-05-24T15:22:14.041" v="5976" actId="14100"/>
          <ac:cxnSpMkLst>
            <pc:docMk/>
            <pc:sldMk cId="1466824241" sldId="2145706972"/>
            <ac:cxnSpMk id="11" creationId="{2730A9DD-2651-CF95-24D4-7D11FF9D57B8}"/>
          </ac:cxnSpMkLst>
        </pc:cxnChg>
        <pc:cxnChg chg="mod">
          <ac:chgData name="JAGTAP Surabhi" userId="84cea6c1-768c-468c-9b72-7bcc08504dfc" providerId="ADAL" clId="{5844521C-925C-7F46-8D59-5603DA0A927A}" dt="2024-05-24T15:22:14.041" v="5976" actId="14100"/>
          <ac:cxnSpMkLst>
            <pc:docMk/>
            <pc:sldMk cId="1466824241" sldId="2145706972"/>
            <ac:cxnSpMk id="12" creationId="{6494B8DC-AF01-5216-DDB9-5872DBABD247}"/>
          </ac:cxnSpMkLst>
        </pc:cxnChg>
        <pc:cxnChg chg="mod">
          <ac:chgData name="JAGTAP Surabhi" userId="84cea6c1-768c-468c-9b72-7bcc08504dfc" providerId="ADAL" clId="{5844521C-925C-7F46-8D59-5603DA0A927A}" dt="2024-05-24T15:22:14.041" v="5976" actId="14100"/>
          <ac:cxnSpMkLst>
            <pc:docMk/>
            <pc:sldMk cId="1466824241" sldId="2145706972"/>
            <ac:cxnSpMk id="13" creationId="{B834ED55-83F3-0C51-F49A-D0D886BA81E8}"/>
          </ac:cxnSpMkLst>
        </pc:cxnChg>
        <pc:cxnChg chg="mod">
          <ac:chgData name="JAGTAP Surabhi" userId="84cea6c1-768c-468c-9b72-7bcc08504dfc" providerId="ADAL" clId="{5844521C-925C-7F46-8D59-5603DA0A927A}" dt="2024-05-24T15:22:14.041" v="5976" actId="14100"/>
          <ac:cxnSpMkLst>
            <pc:docMk/>
            <pc:sldMk cId="1466824241" sldId="2145706972"/>
            <ac:cxnSpMk id="16" creationId="{4C42702C-DE74-A0F4-DDBB-BA7872AA451C}"/>
          </ac:cxnSpMkLst>
        </pc:cxnChg>
      </pc:sldChg>
      <pc:sldChg chg="addSp delSp modSp new del mod ord modAnim modShow">
        <pc:chgData name="JAGTAP Surabhi" userId="84cea6c1-768c-468c-9b72-7bcc08504dfc" providerId="ADAL" clId="{5844521C-925C-7F46-8D59-5603DA0A927A}" dt="2024-05-27T14:55:20.106" v="9004" actId="2696"/>
        <pc:sldMkLst>
          <pc:docMk/>
          <pc:sldMk cId="3091220821" sldId="2145706973"/>
        </pc:sldMkLst>
        <pc:spChg chg="del">
          <ac:chgData name="JAGTAP Surabhi" userId="84cea6c1-768c-468c-9b72-7bcc08504dfc" providerId="ADAL" clId="{5844521C-925C-7F46-8D59-5603DA0A927A}" dt="2024-05-24T09:17:28.417" v="1842" actId="478"/>
          <ac:spMkLst>
            <pc:docMk/>
            <pc:sldMk cId="3091220821" sldId="2145706973"/>
            <ac:spMk id="2" creationId="{2045E212-99FE-D69E-E837-241DDB11D82F}"/>
          </ac:spMkLst>
        </pc:spChg>
        <pc:spChg chg="del">
          <ac:chgData name="JAGTAP Surabhi" userId="84cea6c1-768c-468c-9b72-7bcc08504dfc" providerId="ADAL" clId="{5844521C-925C-7F46-8D59-5603DA0A927A}" dt="2024-05-24T09:18:26.108" v="1864" actId="478"/>
          <ac:spMkLst>
            <pc:docMk/>
            <pc:sldMk cId="3091220821" sldId="2145706973"/>
            <ac:spMk id="3" creationId="{9149FA0E-3C0C-6FF0-D6FF-93CBCC921649}"/>
          </ac:spMkLst>
        </pc:spChg>
        <pc:spChg chg="del">
          <ac:chgData name="JAGTAP Surabhi" userId="84cea6c1-768c-468c-9b72-7bcc08504dfc" providerId="ADAL" clId="{5844521C-925C-7F46-8D59-5603DA0A927A}" dt="2024-05-24T09:21:09.723" v="1900" actId="478"/>
          <ac:spMkLst>
            <pc:docMk/>
            <pc:sldMk cId="3091220821" sldId="2145706973"/>
            <ac:spMk id="4" creationId="{367C3585-FB50-62C0-C7E4-859EC818C15C}"/>
          </ac:spMkLst>
        </pc:spChg>
        <pc:spChg chg="add mod">
          <ac:chgData name="JAGTAP Surabhi" userId="84cea6c1-768c-468c-9b72-7bcc08504dfc" providerId="ADAL" clId="{5844521C-925C-7F46-8D59-5603DA0A927A}" dt="2024-05-24T09:17:25.355" v="1841"/>
          <ac:spMkLst>
            <pc:docMk/>
            <pc:sldMk cId="3091220821" sldId="2145706973"/>
            <ac:spMk id="5" creationId="{983C5AA4-32BA-9E0E-D244-4F8ECDDBE12C}"/>
          </ac:spMkLst>
        </pc:spChg>
        <pc:spChg chg="add mod">
          <ac:chgData name="JAGTAP Surabhi" userId="84cea6c1-768c-468c-9b72-7bcc08504dfc" providerId="ADAL" clId="{5844521C-925C-7F46-8D59-5603DA0A927A}" dt="2024-05-24T11:08:37.354" v="3403"/>
          <ac:spMkLst>
            <pc:docMk/>
            <pc:sldMk cId="3091220821" sldId="2145706973"/>
            <ac:spMk id="6" creationId="{76F43FC2-5EBB-CCAD-1F3C-80F3B792F762}"/>
          </ac:spMkLst>
        </pc:spChg>
        <pc:spChg chg="mod">
          <ac:chgData name="JAGTAP Surabhi" userId="84cea6c1-768c-468c-9b72-7bcc08504dfc" providerId="ADAL" clId="{5844521C-925C-7F46-8D59-5603DA0A927A}" dt="2024-05-24T09:18:23.461" v="1863"/>
          <ac:spMkLst>
            <pc:docMk/>
            <pc:sldMk cId="3091220821" sldId="2145706973"/>
            <ac:spMk id="9" creationId="{B346B573-9F76-A5FB-FBB5-9CA51F5E5D22}"/>
          </ac:spMkLst>
        </pc:spChg>
        <pc:spChg chg="mod">
          <ac:chgData name="JAGTAP Surabhi" userId="84cea6c1-768c-468c-9b72-7bcc08504dfc" providerId="ADAL" clId="{5844521C-925C-7F46-8D59-5603DA0A927A}" dt="2024-05-24T09:18:23.461" v="1863"/>
          <ac:spMkLst>
            <pc:docMk/>
            <pc:sldMk cId="3091220821" sldId="2145706973"/>
            <ac:spMk id="10" creationId="{4E8FA589-66E7-6D7A-957E-BDD0AF9E9F13}"/>
          </ac:spMkLst>
        </pc:spChg>
        <pc:spChg chg="mod">
          <ac:chgData name="JAGTAP Surabhi" userId="84cea6c1-768c-468c-9b72-7bcc08504dfc" providerId="ADAL" clId="{5844521C-925C-7F46-8D59-5603DA0A927A}" dt="2024-05-24T09:18:23.461" v="1863"/>
          <ac:spMkLst>
            <pc:docMk/>
            <pc:sldMk cId="3091220821" sldId="2145706973"/>
            <ac:spMk id="11" creationId="{EA9612DE-3A54-CB29-7647-0289799E9013}"/>
          </ac:spMkLst>
        </pc:spChg>
        <pc:spChg chg="mod">
          <ac:chgData name="JAGTAP Surabhi" userId="84cea6c1-768c-468c-9b72-7bcc08504dfc" providerId="ADAL" clId="{5844521C-925C-7F46-8D59-5603DA0A927A}" dt="2024-05-24T09:18:23.461" v="1863"/>
          <ac:spMkLst>
            <pc:docMk/>
            <pc:sldMk cId="3091220821" sldId="2145706973"/>
            <ac:spMk id="12" creationId="{3134548C-A7CA-F36F-9FF2-E96E5DC6772A}"/>
          </ac:spMkLst>
        </pc:spChg>
        <pc:spChg chg="mod">
          <ac:chgData name="JAGTAP Surabhi" userId="84cea6c1-768c-468c-9b72-7bcc08504dfc" providerId="ADAL" clId="{5844521C-925C-7F46-8D59-5603DA0A927A}" dt="2024-05-24T09:18:23.461" v="1863"/>
          <ac:spMkLst>
            <pc:docMk/>
            <pc:sldMk cId="3091220821" sldId="2145706973"/>
            <ac:spMk id="13" creationId="{104E747F-7245-BE3D-7DE3-1B1CFA13AEBF}"/>
          </ac:spMkLst>
        </pc:spChg>
        <pc:spChg chg="add mod">
          <ac:chgData name="JAGTAP Surabhi" userId="84cea6c1-768c-468c-9b72-7bcc08504dfc" providerId="ADAL" clId="{5844521C-925C-7F46-8D59-5603DA0A927A}" dt="2024-05-24T15:01:13.458" v="5899" actId="20577"/>
          <ac:spMkLst>
            <pc:docMk/>
            <pc:sldMk cId="3091220821" sldId="2145706973"/>
            <ac:spMk id="14" creationId="{FA446A98-8824-B9C1-47A6-8AE6423A39C7}"/>
          </ac:spMkLst>
        </pc:spChg>
        <pc:spChg chg="mod">
          <ac:chgData name="JAGTAP Surabhi" userId="84cea6c1-768c-468c-9b72-7bcc08504dfc" providerId="ADAL" clId="{5844521C-925C-7F46-8D59-5603DA0A927A}" dt="2024-05-24T09:38:13.071" v="2078" actId="5793"/>
          <ac:spMkLst>
            <pc:docMk/>
            <pc:sldMk cId="3091220821" sldId="2145706973"/>
            <ac:spMk id="17" creationId="{5090E9EF-8F31-3435-CC1B-88E604B1D7DF}"/>
          </ac:spMkLst>
        </pc:spChg>
        <pc:spChg chg="add mod">
          <ac:chgData name="JAGTAP Surabhi" userId="84cea6c1-768c-468c-9b72-7bcc08504dfc" providerId="ADAL" clId="{5844521C-925C-7F46-8D59-5603DA0A927A}" dt="2024-05-24T12:36:19.022" v="4723"/>
          <ac:spMkLst>
            <pc:docMk/>
            <pc:sldMk cId="3091220821" sldId="2145706973"/>
            <ac:spMk id="21" creationId="{4F51EA99-E876-A379-8B99-3F74DDB8FB7D}"/>
          </ac:spMkLst>
        </pc:spChg>
        <pc:spChg chg="add mod">
          <ac:chgData name="JAGTAP Surabhi" userId="84cea6c1-768c-468c-9b72-7bcc08504dfc" providerId="ADAL" clId="{5844521C-925C-7F46-8D59-5603DA0A927A}" dt="2024-05-24T15:20:18.164" v="5953"/>
          <ac:spMkLst>
            <pc:docMk/>
            <pc:sldMk cId="3091220821" sldId="2145706973"/>
            <ac:spMk id="22" creationId="{BDA85E00-BF68-0E66-F2C4-ECD9D7C1B21A}"/>
          </ac:spMkLst>
        </pc:spChg>
        <pc:grpChg chg="add mod">
          <ac:chgData name="JAGTAP Surabhi" userId="84cea6c1-768c-468c-9b72-7bcc08504dfc" providerId="ADAL" clId="{5844521C-925C-7F46-8D59-5603DA0A927A}" dt="2024-05-24T09:18:42.085" v="1870" actId="1076"/>
          <ac:grpSpMkLst>
            <pc:docMk/>
            <pc:sldMk cId="3091220821" sldId="2145706973"/>
            <ac:grpSpMk id="7" creationId="{0CC5E63B-7B38-D49E-4BA9-A851B925200A}"/>
          </ac:grpSpMkLst>
        </pc:grpChg>
        <pc:grpChg chg="add mod">
          <ac:chgData name="JAGTAP Surabhi" userId="84cea6c1-768c-468c-9b72-7bcc08504dfc" providerId="ADAL" clId="{5844521C-925C-7F46-8D59-5603DA0A927A}" dt="2024-05-24T09:37:56.987" v="2072" actId="403"/>
          <ac:grpSpMkLst>
            <pc:docMk/>
            <pc:sldMk cId="3091220821" sldId="2145706973"/>
            <ac:grpSpMk id="15" creationId="{0A8034F7-8BA6-4791-CB1D-227E4B47FD71}"/>
          </ac:grpSpMkLst>
        </pc:grpChg>
        <pc:picChg chg="mod">
          <ac:chgData name="JAGTAP Surabhi" userId="84cea6c1-768c-468c-9b72-7bcc08504dfc" providerId="ADAL" clId="{5844521C-925C-7F46-8D59-5603DA0A927A}" dt="2024-05-24T09:18:38.681" v="1869" actId="1076"/>
          <ac:picMkLst>
            <pc:docMk/>
            <pc:sldMk cId="3091220821" sldId="2145706973"/>
            <ac:picMk id="8" creationId="{A3615D52-EE4C-EF07-5D4A-63A16D948FE7}"/>
          </ac:picMkLst>
        </pc:picChg>
        <pc:picChg chg="mod">
          <ac:chgData name="JAGTAP Surabhi" userId="84cea6c1-768c-468c-9b72-7bcc08504dfc" providerId="ADAL" clId="{5844521C-925C-7F46-8D59-5603DA0A927A}" dt="2024-05-24T09:37:56.987" v="2072" actId="403"/>
          <ac:picMkLst>
            <pc:docMk/>
            <pc:sldMk cId="3091220821" sldId="2145706973"/>
            <ac:picMk id="16" creationId="{20C111D2-9A95-9624-94CE-448B6A0A2B7C}"/>
          </ac:picMkLst>
        </pc:picChg>
        <pc:picChg chg="mod">
          <ac:chgData name="JAGTAP Surabhi" userId="84cea6c1-768c-468c-9b72-7bcc08504dfc" providerId="ADAL" clId="{5844521C-925C-7F46-8D59-5603DA0A927A}" dt="2024-05-24T09:37:56.987" v="2072" actId="403"/>
          <ac:picMkLst>
            <pc:docMk/>
            <pc:sldMk cId="3091220821" sldId="2145706973"/>
            <ac:picMk id="18" creationId="{9449C2C3-7B39-06F7-B4EE-C6CAC87B6C5A}"/>
          </ac:picMkLst>
        </pc:picChg>
        <pc:picChg chg="mod">
          <ac:chgData name="JAGTAP Surabhi" userId="84cea6c1-768c-468c-9b72-7bcc08504dfc" providerId="ADAL" clId="{5844521C-925C-7F46-8D59-5603DA0A927A}" dt="2024-05-24T09:37:56.987" v="2072" actId="403"/>
          <ac:picMkLst>
            <pc:docMk/>
            <pc:sldMk cId="3091220821" sldId="2145706973"/>
            <ac:picMk id="19" creationId="{E636B139-77F0-8F9A-1B9C-7F2818F5C0F6}"/>
          </ac:picMkLst>
        </pc:picChg>
        <pc:picChg chg="mod">
          <ac:chgData name="JAGTAP Surabhi" userId="84cea6c1-768c-468c-9b72-7bcc08504dfc" providerId="ADAL" clId="{5844521C-925C-7F46-8D59-5603DA0A927A}" dt="2024-05-24T09:37:56.987" v="2072" actId="403"/>
          <ac:picMkLst>
            <pc:docMk/>
            <pc:sldMk cId="3091220821" sldId="2145706973"/>
            <ac:picMk id="20" creationId="{AFA6ABB5-28D1-E8CD-F943-7348C010AE8D}"/>
          </ac:picMkLst>
        </pc:picChg>
      </pc:sldChg>
      <pc:sldChg chg="addSp modSp new del">
        <pc:chgData name="JAGTAP Surabhi" userId="84cea6c1-768c-468c-9b72-7bcc08504dfc" providerId="ADAL" clId="{5844521C-925C-7F46-8D59-5603DA0A927A}" dt="2024-05-24T11:13:47.381" v="3448" actId="2696"/>
        <pc:sldMkLst>
          <pc:docMk/>
          <pc:sldMk cId="1953301497" sldId="2145706974"/>
        </pc:sldMkLst>
        <pc:grpChg chg="add mod">
          <ac:chgData name="JAGTAP Surabhi" userId="84cea6c1-768c-468c-9b72-7bcc08504dfc" providerId="ADAL" clId="{5844521C-925C-7F46-8D59-5603DA0A927A}" dt="2024-05-24T11:11:27.551" v="3420"/>
          <ac:grpSpMkLst>
            <pc:docMk/>
            <pc:sldMk cId="1953301497" sldId="2145706974"/>
            <ac:grpSpMk id="5" creationId="{AB8A9811-6846-D10E-4B57-F36267CBB645}"/>
          </ac:grpSpMkLst>
        </pc:grpChg>
        <pc:picChg chg="mod">
          <ac:chgData name="JAGTAP Surabhi" userId="84cea6c1-768c-468c-9b72-7bcc08504dfc" providerId="ADAL" clId="{5844521C-925C-7F46-8D59-5603DA0A927A}" dt="2024-05-24T11:11:27.551" v="3420"/>
          <ac:picMkLst>
            <pc:docMk/>
            <pc:sldMk cId="1953301497" sldId="2145706974"/>
            <ac:picMk id="6" creationId="{7EC28FD8-CE58-85AF-BF1C-263C61E7FB4C}"/>
          </ac:picMkLst>
        </pc:picChg>
        <pc:picChg chg="mod">
          <ac:chgData name="JAGTAP Surabhi" userId="84cea6c1-768c-468c-9b72-7bcc08504dfc" providerId="ADAL" clId="{5844521C-925C-7F46-8D59-5603DA0A927A}" dt="2024-05-24T11:11:27.551" v="3420"/>
          <ac:picMkLst>
            <pc:docMk/>
            <pc:sldMk cId="1953301497" sldId="2145706974"/>
            <ac:picMk id="7" creationId="{00782F9A-286F-D942-21F2-A97DF1E14B78}"/>
          </ac:picMkLst>
        </pc:picChg>
      </pc:sldChg>
      <pc:sldChg chg="addSp delSp modSp add del mod ord delAnim modAnim">
        <pc:chgData name="JAGTAP Surabhi" userId="84cea6c1-768c-468c-9b72-7bcc08504dfc" providerId="ADAL" clId="{5844521C-925C-7F46-8D59-5603DA0A927A}" dt="2024-05-27T14:55:20.287" v="9038" actId="2696"/>
        <pc:sldMkLst>
          <pc:docMk/>
          <pc:sldMk cId="2531609920" sldId="2145706975"/>
        </pc:sldMkLst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2" creationId="{E558F878-EF66-66F1-10AF-6B46812B1EFF}"/>
          </ac:spMkLst>
        </pc:spChg>
        <pc:spChg chg="mod">
          <ac:chgData name="JAGTAP Surabhi" userId="84cea6c1-768c-468c-9b72-7bcc08504dfc" providerId="ADAL" clId="{5844521C-925C-7F46-8D59-5603DA0A927A}" dt="2024-05-24T13:42:04.566" v="5518" actId="1076"/>
          <ac:spMkLst>
            <pc:docMk/>
            <pc:sldMk cId="2531609920" sldId="2145706975"/>
            <ac:spMk id="5" creationId="{0DE6F87F-07E3-DC11-40EA-BB2A3B3BC8D0}"/>
          </ac:spMkLst>
        </pc:spChg>
        <pc:spChg chg="del">
          <ac:chgData name="JAGTAP Surabhi" userId="84cea6c1-768c-468c-9b72-7bcc08504dfc" providerId="ADAL" clId="{5844521C-925C-7F46-8D59-5603DA0A927A}" dt="2024-05-24T11:11:56.286" v="3428" actId="478"/>
          <ac:spMkLst>
            <pc:docMk/>
            <pc:sldMk cId="2531609920" sldId="2145706975"/>
            <ac:spMk id="8" creationId="{531B8A7B-9C77-E967-DFB4-D6809CD0D1CE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10" creationId="{E9C484FD-BD8D-81D7-5126-2F61443476A1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11" creationId="{CD3D3188-D5E7-A666-2F6F-6376A6EA9247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12" creationId="{0C8DE282-5B2B-D2FE-11DE-E532EE5EEBBA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13" creationId="{AB99FA42-728C-4234-9766-D36BE61C9155}"/>
          </ac:spMkLst>
        </pc:spChg>
        <pc:spChg chg="add mod">
          <ac:chgData name="JAGTAP Surabhi" userId="84cea6c1-768c-468c-9b72-7bcc08504dfc" providerId="ADAL" clId="{5844521C-925C-7F46-8D59-5603DA0A927A}" dt="2024-05-24T16:32:10.240" v="6281" actId="1076"/>
          <ac:spMkLst>
            <pc:docMk/>
            <pc:sldMk cId="2531609920" sldId="2145706975"/>
            <ac:spMk id="14" creationId="{C464E3F0-9938-2E10-6365-0349D4EE477B}"/>
          </ac:spMkLst>
        </pc:spChg>
        <pc:spChg chg="add del mod">
          <ac:chgData name="JAGTAP Surabhi" userId="84cea6c1-768c-468c-9b72-7bcc08504dfc" providerId="ADAL" clId="{5844521C-925C-7F46-8D59-5603DA0A927A}" dt="2024-05-24T16:29:50.621" v="6247" actId="478"/>
          <ac:spMkLst>
            <pc:docMk/>
            <pc:sldMk cId="2531609920" sldId="2145706975"/>
            <ac:spMk id="15" creationId="{4782FF57-1CBB-5327-334B-CBA57021109F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16" creationId="{284F1D17-1BDA-1BB1-4ADD-96579D6C799F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16" creationId="{7B6CF4FC-F3E8-8DC4-0576-11A43B37A669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23" creationId="{D3DF2D54-B90D-A849-8A9F-640216567B64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24" creationId="{9624CC86-857F-5411-705B-5E38821C3031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24" creationId="{C164C20B-6271-B439-A86A-676C92DB4949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25" creationId="{AA12ECD7-EA65-A49D-51C3-AE66BDABE89F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25" creationId="{B7B79EF6-1F0B-712B-5CC1-AF1498AC674B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26" creationId="{C7B95228-84A1-3769-4D5D-539721D21F15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26" creationId="{D88C33AF-C45B-41BA-1716-2F2ED87770BC}"/>
          </ac:spMkLst>
        </pc:spChg>
        <pc:spChg chg="add del mod">
          <ac:chgData name="JAGTAP Surabhi" userId="84cea6c1-768c-468c-9b72-7bcc08504dfc" providerId="ADAL" clId="{5844521C-925C-7F46-8D59-5603DA0A927A}" dt="2024-05-24T11:20:03.959" v="3484" actId="478"/>
          <ac:spMkLst>
            <pc:docMk/>
            <pc:sldMk cId="2531609920" sldId="2145706975"/>
            <ac:spMk id="29" creationId="{761C9DC1-6286-DC09-3649-C6C6FB8EC369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29" creationId="{E7CBE446-0CC7-E300-3DD3-29B4EDF547AB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30" creationId="{083DD297-C343-8FB1-D76C-BFB387FD4926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33" creationId="{27F62D6E-EDC4-09D2-BA5A-DA8A66B35F56}"/>
          </ac:spMkLst>
        </pc:spChg>
        <pc:spChg chg="add del mod">
          <ac:chgData name="JAGTAP Surabhi" userId="84cea6c1-768c-468c-9b72-7bcc08504dfc" providerId="ADAL" clId="{5844521C-925C-7F46-8D59-5603DA0A927A}" dt="2024-05-24T11:21:25.728" v="3569" actId="478"/>
          <ac:spMkLst>
            <pc:docMk/>
            <pc:sldMk cId="2531609920" sldId="2145706975"/>
            <ac:spMk id="33" creationId="{84772FB2-7AA5-244D-485C-F4E6F7FAB2EF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34" creationId="{AC5783FA-2DCA-DDCA-5B87-16671347FF29}"/>
          </ac:spMkLst>
        </pc:spChg>
        <pc:spChg chg="mod">
          <ac:chgData name="JAGTAP Surabhi" userId="84cea6c1-768c-468c-9b72-7bcc08504dfc" providerId="ADAL" clId="{5844521C-925C-7F46-8D59-5603DA0A927A}" dt="2024-05-24T16:32:10.240" v="6281" actId="1076"/>
          <ac:spMkLst>
            <pc:docMk/>
            <pc:sldMk cId="2531609920" sldId="2145706975"/>
            <ac:spMk id="35" creationId="{6C6E7470-F982-2760-2E03-7D40C88E737F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36" creationId="{CCFFEE9C-2680-F6DF-A0D2-23B370D45215}"/>
          </ac:spMkLst>
        </pc:spChg>
        <pc:spChg chg="add mod">
          <ac:chgData name="JAGTAP Surabhi" userId="84cea6c1-768c-468c-9b72-7bcc08504dfc" providerId="ADAL" clId="{5844521C-925C-7F46-8D59-5603DA0A927A}" dt="2024-05-24T14:41:46.577" v="5831" actId="403"/>
          <ac:spMkLst>
            <pc:docMk/>
            <pc:sldMk cId="2531609920" sldId="2145706975"/>
            <ac:spMk id="39" creationId="{72375A40-B40C-85AF-DE83-5B058D10A3B0}"/>
          </ac:spMkLst>
        </pc:spChg>
        <pc:spChg chg="add mod">
          <ac:chgData name="JAGTAP Surabhi" userId="84cea6c1-768c-468c-9b72-7bcc08504dfc" providerId="ADAL" clId="{5844521C-925C-7F46-8D59-5603DA0A927A}" dt="2024-05-24T16:29:52.121" v="6248"/>
          <ac:spMkLst>
            <pc:docMk/>
            <pc:sldMk cId="2531609920" sldId="2145706975"/>
            <ac:spMk id="40" creationId="{4353ADDA-4BA1-18E5-29B8-1986EEECEB19}"/>
          </ac:spMkLst>
        </pc:spChg>
        <pc:spChg chg="add del mod">
          <ac:chgData name="JAGTAP Surabhi" userId="84cea6c1-768c-468c-9b72-7bcc08504dfc" providerId="ADAL" clId="{5844521C-925C-7F46-8D59-5603DA0A927A}" dt="2024-05-24T13:10:53.602" v="5190" actId="478"/>
          <ac:spMkLst>
            <pc:docMk/>
            <pc:sldMk cId="2531609920" sldId="2145706975"/>
            <ac:spMk id="40" creationId="{70FE4CA4-DF19-54CD-1221-695E11D4C7B1}"/>
          </ac:spMkLst>
        </pc:spChg>
        <pc:spChg chg="add mod">
          <ac:chgData name="JAGTAP Surabhi" userId="84cea6c1-768c-468c-9b72-7bcc08504dfc" providerId="ADAL" clId="{5844521C-925C-7F46-8D59-5603DA0A927A}" dt="2024-05-24T11:53:38.611" v="4110" actId="164"/>
          <ac:spMkLst>
            <pc:docMk/>
            <pc:sldMk cId="2531609920" sldId="2145706975"/>
            <ac:spMk id="41" creationId="{82AF3C87-D86C-6C4F-F6A2-503F7286039D}"/>
          </ac:spMkLst>
        </pc:spChg>
        <pc:spChg chg="add mod">
          <ac:chgData name="JAGTAP Surabhi" userId="84cea6c1-768c-468c-9b72-7bcc08504dfc" providerId="ADAL" clId="{5844521C-925C-7F46-8D59-5603DA0A927A}" dt="2024-05-24T16:32:10.240" v="6281" actId="1076"/>
          <ac:spMkLst>
            <pc:docMk/>
            <pc:sldMk cId="2531609920" sldId="2145706975"/>
            <ac:spMk id="41" creationId="{ABA3661E-D2C2-A436-25D7-898866F9C4D7}"/>
          </ac:spMkLst>
        </pc:spChg>
        <pc:spChg chg="add mod">
          <ac:chgData name="JAGTAP Surabhi" userId="84cea6c1-768c-468c-9b72-7bcc08504dfc" providerId="ADAL" clId="{5844521C-925C-7F46-8D59-5603DA0A927A}" dt="2024-05-24T15:21:47.156" v="5973" actId="1076"/>
          <ac:spMkLst>
            <pc:docMk/>
            <pc:sldMk cId="2531609920" sldId="2145706975"/>
            <ac:spMk id="42" creationId="{EE6594C4-F7A4-FAF2-9025-745B5D32A2BE}"/>
          </ac:spMkLst>
        </pc:spChg>
        <pc:spChg chg="add mod">
          <ac:chgData name="JAGTAP Surabhi" userId="84cea6c1-768c-468c-9b72-7bcc08504dfc" providerId="ADAL" clId="{5844521C-925C-7F46-8D59-5603DA0A927A}" dt="2024-05-24T15:21:55.299" v="5975" actId="1076"/>
          <ac:spMkLst>
            <pc:docMk/>
            <pc:sldMk cId="2531609920" sldId="2145706975"/>
            <ac:spMk id="46" creationId="{71F7219E-7ED8-4933-1D5F-7C4C5989D0B3}"/>
          </ac:spMkLst>
        </pc:spChg>
        <pc:spChg chg="add mod">
          <ac:chgData name="JAGTAP Surabhi" userId="84cea6c1-768c-468c-9b72-7bcc08504dfc" providerId="ADAL" clId="{5844521C-925C-7F46-8D59-5603DA0A927A}" dt="2024-05-24T15:21:52.383" v="5974" actId="1076"/>
          <ac:spMkLst>
            <pc:docMk/>
            <pc:sldMk cId="2531609920" sldId="2145706975"/>
            <ac:spMk id="48" creationId="{FB765F54-44D8-1E12-50CB-E0A387C5282C}"/>
          </ac:spMkLst>
        </pc:spChg>
        <pc:spChg chg="add mod">
          <ac:chgData name="JAGTAP Surabhi" userId="84cea6c1-768c-468c-9b72-7bcc08504dfc" providerId="ADAL" clId="{5844521C-925C-7F46-8D59-5603DA0A927A}" dt="2024-05-24T15:21:47.156" v="5973" actId="1076"/>
          <ac:spMkLst>
            <pc:docMk/>
            <pc:sldMk cId="2531609920" sldId="2145706975"/>
            <ac:spMk id="49" creationId="{88BD1D7D-87F8-F436-8CA7-996CBE3E762A}"/>
          </ac:spMkLst>
        </pc:spChg>
        <pc:spChg chg="add mod">
          <ac:chgData name="JAGTAP Surabhi" userId="84cea6c1-768c-468c-9b72-7bcc08504dfc" providerId="ADAL" clId="{5844521C-925C-7F46-8D59-5603DA0A927A}" dt="2024-05-24T15:21:52.383" v="5974" actId="1076"/>
          <ac:spMkLst>
            <pc:docMk/>
            <pc:sldMk cId="2531609920" sldId="2145706975"/>
            <ac:spMk id="50" creationId="{DF4D9FEE-B9B9-4CB2-58C8-F123CDBF8730}"/>
          </ac:spMkLst>
        </pc:spChg>
        <pc:spChg chg="add mod">
          <ac:chgData name="JAGTAP Surabhi" userId="84cea6c1-768c-468c-9b72-7bcc08504dfc" providerId="ADAL" clId="{5844521C-925C-7F46-8D59-5603DA0A927A}" dt="2024-05-24T15:21:55.299" v="5975" actId="1076"/>
          <ac:spMkLst>
            <pc:docMk/>
            <pc:sldMk cId="2531609920" sldId="2145706975"/>
            <ac:spMk id="51" creationId="{3AEB198A-EB6C-D535-7911-22280057859D}"/>
          </ac:spMkLst>
        </pc:spChg>
        <pc:spChg chg="add mod">
          <ac:chgData name="JAGTAP Surabhi" userId="84cea6c1-768c-468c-9b72-7bcc08504dfc" providerId="ADAL" clId="{5844521C-925C-7F46-8D59-5603DA0A927A}" dt="2024-05-24T16:32:10.240" v="6281" actId="1076"/>
          <ac:spMkLst>
            <pc:docMk/>
            <pc:sldMk cId="2531609920" sldId="2145706975"/>
            <ac:spMk id="53" creationId="{914FD6F7-C075-55FA-9F55-086FA48D25DD}"/>
          </ac:spMkLst>
        </pc:spChg>
        <pc:spChg chg="add mod">
          <ac:chgData name="JAGTAP Surabhi" userId="84cea6c1-768c-468c-9b72-7bcc08504dfc" providerId="ADAL" clId="{5844521C-925C-7F46-8D59-5603DA0A927A}" dt="2024-05-24T16:32:10.240" v="6281" actId="1076"/>
          <ac:spMkLst>
            <pc:docMk/>
            <pc:sldMk cId="2531609920" sldId="2145706975"/>
            <ac:spMk id="57" creationId="{DC60EF6E-0DDF-CA68-055C-67E15F736123}"/>
          </ac:spMkLst>
        </pc:spChg>
        <pc:spChg chg="del">
          <ac:chgData name="JAGTAP Surabhi" userId="84cea6c1-768c-468c-9b72-7bcc08504dfc" providerId="ADAL" clId="{5844521C-925C-7F46-8D59-5603DA0A927A}" dt="2024-05-24T16:31:09.210" v="6265" actId="478"/>
          <ac:spMkLst>
            <pc:docMk/>
            <pc:sldMk cId="2531609920" sldId="2145706975"/>
            <ac:spMk id="62" creationId="{A84E5979-7873-FAD3-135D-DD06FC79A6DA}"/>
          </ac:spMkLst>
        </pc:spChg>
        <pc:spChg chg="add mod">
          <ac:chgData name="JAGTAP Surabhi" userId="84cea6c1-768c-468c-9b72-7bcc08504dfc" providerId="ADAL" clId="{5844521C-925C-7F46-8D59-5603DA0A927A}" dt="2024-05-24T16:36:32.093" v="6348" actId="113"/>
          <ac:spMkLst>
            <pc:docMk/>
            <pc:sldMk cId="2531609920" sldId="2145706975"/>
            <ac:spMk id="63" creationId="{D23AEC8F-6AC9-C871-A55B-B2B12F2261B5}"/>
          </ac:spMkLst>
        </pc:spChg>
        <pc:spChg chg="add mod">
          <ac:chgData name="JAGTAP Surabhi" userId="84cea6c1-768c-468c-9b72-7bcc08504dfc" providerId="ADAL" clId="{5844521C-925C-7F46-8D59-5603DA0A927A}" dt="2024-05-24T16:36:35.023" v="6349" actId="113"/>
          <ac:spMkLst>
            <pc:docMk/>
            <pc:sldMk cId="2531609920" sldId="2145706975"/>
            <ac:spMk id="68" creationId="{3B773F2F-EA01-26DD-E23C-7DE94A04B3C3}"/>
          </ac:spMkLst>
        </pc:spChg>
        <pc:spChg chg="del mod">
          <ac:chgData name="JAGTAP Surabhi" userId="84cea6c1-768c-468c-9b72-7bcc08504dfc" providerId="ADAL" clId="{5844521C-925C-7F46-8D59-5603DA0A927A}" dt="2024-05-24T11:38:16.869" v="3892" actId="478"/>
          <ac:spMkLst>
            <pc:docMk/>
            <pc:sldMk cId="2531609920" sldId="2145706975"/>
            <ac:spMk id="68" creationId="{B33992DE-BDEC-12E3-6192-081957A52D8A}"/>
          </ac:spMkLst>
        </pc:spChg>
        <pc:spChg chg="add del mod">
          <ac:chgData name="JAGTAP Surabhi" userId="84cea6c1-768c-468c-9b72-7bcc08504dfc" providerId="ADAL" clId="{5844521C-925C-7F46-8D59-5603DA0A927A}" dt="2024-05-24T16:32:49.019" v="6291" actId="478"/>
          <ac:spMkLst>
            <pc:docMk/>
            <pc:sldMk cId="2531609920" sldId="2145706975"/>
            <ac:spMk id="69" creationId="{C5599328-19C0-0EF6-E310-44AEAA256C5A}"/>
          </ac:spMkLst>
        </pc:spChg>
        <pc:spChg chg="add mod">
          <ac:chgData name="JAGTAP Surabhi" userId="84cea6c1-768c-468c-9b72-7bcc08504dfc" providerId="ADAL" clId="{5844521C-925C-7F46-8D59-5603DA0A927A}" dt="2024-05-24T16:36:38.145" v="6350" actId="113"/>
          <ac:spMkLst>
            <pc:docMk/>
            <pc:sldMk cId="2531609920" sldId="2145706975"/>
            <ac:spMk id="70" creationId="{4CE593F8-3A55-49DA-DAFE-51100FEDFABB}"/>
          </ac:spMkLst>
        </pc:spChg>
        <pc:spChg chg="add del mod">
          <ac:chgData name="JAGTAP Surabhi" userId="84cea6c1-768c-468c-9b72-7bcc08504dfc" providerId="ADAL" clId="{5844521C-925C-7F46-8D59-5603DA0A927A}" dt="2024-05-24T16:32:28.267" v="6286" actId="478"/>
          <ac:spMkLst>
            <pc:docMk/>
            <pc:sldMk cId="2531609920" sldId="2145706975"/>
            <ac:spMk id="72" creationId="{96B41810-FED5-C068-BDEF-CADBD59A23CB}"/>
          </ac:spMkLst>
        </pc:spChg>
        <pc:spChg chg="add del mod">
          <ac:chgData name="JAGTAP Surabhi" userId="84cea6c1-768c-468c-9b72-7bcc08504dfc" providerId="ADAL" clId="{5844521C-925C-7F46-8D59-5603DA0A927A}" dt="2024-05-24T13:41:32.413" v="5510" actId="478"/>
          <ac:spMkLst>
            <pc:docMk/>
            <pc:sldMk cId="2531609920" sldId="2145706975"/>
            <ac:spMk id="75" creationId="{6C14B4C9-5EB2-2FAF-AD8C-CF6F49F3E775}"/>
          </ac:spMkLst>
        </pc:spChg>
        <pc:spChg chg="add mod">
          <ac:chgData name="JAGTAP Surabhi" userId="84cea6c1-768c-468c-9b72-7bcc08504dfc" providerId="ADAL" clId="{5844521C-925C-7F46-8D59-5603DA0A927A}" dt="2024-05-24T15:20:25.679" v="5958"/>
          <ac:spMkLst>
            <pc:docMk/>
            <pc:sldMk cId="2531609920" sldId="2145706975"/>
            <ac:spMk id="77" creationId="{7EFD3C36-723C-9EF8-868C-82E39EDEA45A}"/>
          </ac:spMkLst>
        </pc:spChg>
        <pc:spChg chg="add mod">
          <ac:chgData name="JAGTAP Surabhi" userId="84cea6c1-768c-468c-9b72-7bcc08504dfc" providerId="ADAL" clId="{5844521C-925C-7F46-8D59-5603DA0A927A}" dt="2024-05-24T16:37:14.784" v="6362" actId="1076"/>
          <ac:spMkLst>
            <pc:docMk/>
            <pc:sldMk cId="2531609920" sldId="2145706975"/>
            <ac:spMk id="79" creationId="{12ACD027-ED3C-54F1-128C-E1DB5FCF1DBF}"/>
          </ac:spMkLst>
        </pc:spChg>
        <pc:spChg chg="add mod">
          <ac:chgData name="JAGTAP Surabhi" userId="84cea6c1-768c-468c-9b72-7bcc08504dfc" providerId="ADAL" clId="{5844521C-925C-7F46-8D59-5603DA0A927A}" dt="2024-05-24T16:36:20.956" v="6346" actId="403"/>
          <ac:spMkLst>
            <pc:docMk/>
            <pc:sldMk cId="2531609920" sldId="2145706975"/>
            <ac:spMk id="81" creationId="{C73C8BD5-0B2D-C79F-CFD0-BCDF22EF327F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82" creationId="{C765485E-0A21-A0F9-C284-BDB771463102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83" creationId="{F2C5EE0B-C9AF-5C1E-D9A7-F39A4ED501EA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84" creationId="{093B7585-209C-D37F-FA0E-F2FADCA38EFB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85" creationId="{53583A98-B7A2-07EB-A808-7583E6B36F64}"/>
          </ac:spMkLst>
        </pc:spChg>
        <pc:spChg chg="add mod">
          <ac:chgData name="JAGTAP Surabhi" userId="84cea6c1-768c-468c-9b72-7bcc08504dfc" providerId="ADAL" clId="{5844521C-925C-7F46-8D59-5603DA0A927A}" dt="2024-05-24T16:39:25.273" v="6377" actId="14100"/>
          <ac:spMkLst>
            <pc:docMk/>
            <pc:sldMk cId="2531609920" sldId="2145706975"/>
            <ac:spMk id="86" creationId="{BF6FD753-AF2C-EECE-6D6E-EF6465213E98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87" creationId="{6291593D-C024-F5AF-DE4E-EF2AF669A638}"/>
          </ac:spMkLst>
        </pc:spChg>
        <pc:spChg chg="add mod">
          <ac:chgData name="JAGTAP Surabhi" userId="84cea6c1-768c-468c-9b72-7bcc08504dfc" providerId="ADAL" clId="{5844521C-925C-7F46-8D59-5603DA0A927A}" dt="2024-05-24T16:36:05.478" v="6341" actId="1076"/>
          <ac:spMkLst>
            <pc:docMk/>
            <pc:sldMk cId="2531609920" sldId="2145706975"/>
            <ac:spMk id="90" creationId="{CAADD143-CD8F-2016-64D5-7AB76BD19937}"/>
          </ac:spMkLst>
        </pc:spChg>
        <pc:spChg chg="add mod">
          <ac:chgData name="JAGTAP Surabhi" userId="84cea6c1-768c-468c-9b72-7bcc08504dfc" providerId="ADAL" clId="{5844521C-925C-7F46-8D59-5603DA0A927A}" dt="2024-05-24T16:38:24.302" v="6369" actId="1076"/>
          <ac:spMkLst>
            <pc:docMk/>
            <pc:sldMk cId="2531609920" sldId="2145706975"/>
            <ac:spMk id="91" creationId="{DA2C8059-0655-CF49-F293-357D16882C2D}"/>
          </ac:spMkLst>
        </pc:spChg>
        <pc:spChg chg="del">
          <ac:chgData name="JAGTAP Surabhi" userId="84cea6c1-768c-468c-9b72-7bcc08504dfc" providerId="ADAL" clId="{5844521C-925C-7F46-8D59-5603DA0A927A}" dt="2024-05-24T11:11:59.426" v="3430" actId="478"/>
          <ac:spMkLst>
            <pc:docMk/>
            <pc:sldMk cId="2531609920" sldId="2145706975"/>
            <ac:spMk id="139" creationId="{8B883198-90E2-6BA2-4EE4-4279FF570454}"/>
          </ac:spMkLst>
        </pc:spChg>
        <pc:spChg chg="del">
          <ac:chgData name="JAGTAP Surabhi" userId="84cea6c1-768c-468c-9b72-7bcc08504dfc" providerId="ADAL" clId="{5844521C-925C-7F46-8D59-5603DA0A927A}" dt="2024-05-24T11:11:56.286" v="3428" actId="478"/>
          <ac:spMkLst>
            <pc:docMk/>
            <pc:sldMk cId="2531609920" sldId="2145706975"/>
            <ac:spMk id="145" creationId="{0D942464-1AD6-81F7-11F2-B8B35C951FFD}"/>
          </ac:spMkLst>
        </pc:spChg>
        <pc:spChg chg="del">
          <ac:chgData name="JAGTAP Surabhi" userId="84cea6c1-768c-468c-9b72-7bcc08504dfc" providerId="ADAL" clId="{5844521C-925C-7F46-8D59-5603DA0A927A}" dt="2024-05-24T11:11:56.286" v="3428" actId="478"/>
          <ac:spMkLst>
            <pc:docMk/>
            <pc:sldMk cId="2531609920" sldId="2145706975"/>
            <ac:spMk id="146" creationId="{DADFFB70-19F6-8CB5-C9A7-641471B2C792}"/>
          </ac:spMkLst>
        </pc:spChg>
        <pc:spChg chg="del">
          <ac:chgData name="JAGTAP Surabhi" userId="84cea6c1-768c-468c-9b72-7bcc08504dfc" providerId="ADAL" clId="{5844521C-925C-7F46-8D59-5603DA0A927A}" dt="2024-05-24T11:11:58.084" v="3429" actId="478"/>
          <ac:spMkLst>
            <pc:docMk/>
            <pc:sldMk cId="2531609920" sldId="2145706975"/>
            <ac:spMk id="147" creationId="{BF8BB897-5855-5885-9B66-6EAF3DB8472D}"/>
          </ac:spMkLst>
        </pc:spChg>
        <pc:spChg chg="del">
          <ac:chgData name="JAGTAP Surabhi" userId="84cea6c1-768c-468c-9b72-7bcc08504dfc" providerId="ADAL" clId="{5844521C-925C-7F46-8D59-5603DA0A927A}" dt="2024-05-24T11:11:56.286" v="3428" actId="478"/>
          <ac:spMkLst>
            <pc:docMk/>
            <pc:sldMk cId="2531609920" sldId="2145706975"/>
            <ac:spMk id="150" creationId="{DA538EF8-2D93-477A-0C3E-135950641B41}"/>
          </ac:spMkLst>
        </pc:spChg>
        <pc:grpChg chg="add mod">
          <ac:chgData name="JAGTAP Surabhi" userId="84cea6c1-768c-468c-9b72-7bcc08504dfc" providerId="ADAL" clId="{5844521C-925C-7F46-8D59-5603DA0A927A}" dt="2024-05-24T11:53:38.611" v="4110" actId="164"/>
          <ac:grpSpMkLst>
            <pc:docMk/>
            <pc:sldMk cId="2531609920" sldId="2145706975"/>
            <ac:grpSpMk id="6" creationId="{ECB4B2BF-FA35-59CC-6CDC-C9FC29C84030}"/>
          </ac:grpSpMkLst>
        </pc:grpChg>
        <pc:grpChg chg="add mod">
          <ac:chgData name="JAGTAP Surabhi" userId="84cea6c1-768c-468c-9b72-7bcc08504dfc" providerId="ADAL" clId="{5844521C-925C-7F46-8D59-5603DA0A927A}" dt="2024-05-24T11:16:37.753" v="3452"/>
          <ac:grpSpMkLst>
            <pc:docMk/>
            <pc:sldMk cId="2531609920" sldId="2145706975"/>
            <ac:grpSpMk id="11" creationId="{25A3D650-01AB-A299-3065-B518BB1D9F8E}"/>
          </ac:grpSpMkLst>
        </pc:grpChg>
        <pc:grpChg chg="add del mod">
          <ac:chgData name="JAGTAP Surabhi" userId="84cea6c1-768c-468c-9b72-7bcc08504dfc" providerId="ADAL" clId="{5844521C-925C-7F46-8D59-5603DA0A927A}" dt="2024-05-24T13:43:41.635" v="5552" actId="478"/>
          <ac:grpSpMkLst>
            <pc:docMk/>
            <pc:sldMk cId="2531609920" sldId="2145706975"/>
            <ac:grpSpMk id="34" creationId="{03D103C3-5659-F490-71AE-34175BF27215}"/>
          </ac:grpSpMkLst>
        </pc:grpChg>
        <pc:grpChg chg="mod">
          <ac:chgData name="JAGTAP Surabhi" userId="84cea6c1-768c-468c-9b72-7bcc08504dfc" providerId="ADAL" clId="{5844521C-925C-7F46-8D59-5603DA0A927A}" dt="2024-05-24T16:32:10.240" v="6281" actId="1076"/>
          <ac:grpSpMkLst>
            <pc:docMk/>
            <pc:sldMk cId="2531609920" sldId="2145706975"/>
            <ac:grpSpMk id="52" creationId="{1A7919ED-C3BB-4BED-6330-44AE81EEEA3E}"/>
          </ac:grpSpMkLst>
        </pc:grpChg>
        <pc:grpChg chg="add mod">
          <ac:chgData name="JAGTAP Surabhi" userId="84cea6c1-768c-468c-9b72-7bcc08504dfc" providerId="ADAL" clId="{5844521C-925C-7F46-8D59-5603DA0A927A}" dt="2024-05-24T15:21:47.156" v="5973" actId="1076"/>
          <ac:grpSpMkLst>
            <pc:docMk/>
            <pc:sldMk cId="2531609920" sldId="2145706975"/>
            <ac:grpSpMk id="59" creationId="{E3FB3CC1-7F3E-1582-BA83-B4CF02815323}"/>
          </ac:grpSpMkLst>
        </pc:grpChg>
        <pc:grpChg chg="add mod">
          <ac:chgData name="JAGTAP Surabhi" userId="84cea6c1-768c-468c-9b72-7bcc08504dfc" providerId="ADAL" clId="{5844521C-925C-7F46-8D59-5603DA0A927A}" dt="2024-05-24T15:21:52.383" v="5974" actId="1076"/>
          <ac:grpSpMkLst>
            <pc:docMk/>
            <pc:sldMk cId="2531609920" sldId="2145706975"/>
            <ac:grpSpMk id="60" creationId="{8A15C6DC-8FA5-2961-B673-6D8A67B68E4C}"/>
          </ac:grpSpMkLst>
        </pc:grpChg>
        <pc:grpChg chg="add mod">
          <ac:chgData name="JAGTAP Surabhi" userId="84cea6c1-768c-468c-9b72-7bcc08504dfc" providerId="ADAL" clId="{5844521C-925C-7F46-8D59-5603DA0A927A}" dt="2024-05-24T15:21:55.299" v="5975" actId="1076"/>
          <ac:grpSpMkLst>
            <pc:docMk/>
            <pc:sldMk cId="2531609920" sldId="2145706975"/>
            <ac:grpSpMk id="61" creationId="{35CFA59C-FCC9-DF0D-CC70-2C57899084D6}"/>
          </ac:grpSpMkLst>
        </pc:grpChg>
        <pc:grpChg chg="add del mod">
          <ac:chgData name="JAGTAP Surabhi" userId="84cea6c1-768c-468c-9b72-7bcc08504dfc" providerId="ADAL" clId="{5844521C-925C-7F46-8D59-5603DA0A927A}" dt="2024-05-24T13:30:31.505" v="5261" actId="478"/>
          <ac:grpSpMkLst>
            <pc:docMk/>
            <pc:sldMk cId="2531609920" sldId="2145706975"/>
            <ac:grpSpMk id="63" creationId="{37DD0254-3F95-8C84-CEE5-046E6CE7D949}"/>
          </ac:grpSpMkLst>
        </pc:grpChg>
        <pc:grpChg chg="add del mod">
          <ac:chgData name="JAGTAP Surabhi" userId="84cea6c1-768c-468c-9b72-7bcc08504dfc" providerId="ADAL" clId="{5844521C-925C-7F46-8D59-5603DA0A927A}" dt="2024-05-24T16:29:46.905" v="6245" actId="478"/>
          <ac:grpSpMkLst>
            <pc:docMk/>
            <pc:sldMk cId="2531609920" sldId="2145706975"/>
            <ac:grpSpMk id="64" creationId="{DB023E8B-CE2D-CFE9-C851-66B6584AE1FC}"/>
          </ac:grpSpMkLst>
        </pc:grpChg>
        <pc:grpChg chg="add del mod">
          <ac:chgData name="JAGTAP Surabhi" userId="84cea6c1-768c-468c-9b72-7bcc08504dfc" providerId="ADAL" clId="{5844521C-925C-7F46-8D59-5603DA0A927A}" dt="2024-05-24T16:29:49.350" v="6246" actId="478"/>
          <ac:grpSpMkLst>
            <pc:docMk/>
            <pc:sldMk cId="2531609920" sldId="2145706975"/>
            <ac:grpSpMk id="65" creationId="{F661D54B-64F9-9AC6-9FFA-4A31828D624C}"/>
          </ac:grpSpMkLst>
        </pc:grpChg>
        <pc:grpChg chg="add del mod">
          <ac:chgData name="JAGTAP Surabhi" userId="84cea6c1-768c-468c-9b72-7bcc08504dfc" providerId="ADAL" clId="{5844521C-925C-7F46-8D59-5603DA0A927A}" dt="2024-05-24T16:29:49.350" v="6246" actId="478"/>
          <ac:grpSpMkLst>
            <pc:docMk/>
            <pc:sldMk cId="2531609920" sldId="2145706975"/>
            <ac:grpSpMk id="66" creationId="{F4409F58-989F-0520-4BE4-5B060C70287E}"/>
          </ac:grpSpMkLst>
        </pc:grpChg>
        <pc:grpChg chg="add del mod">
          <ac:chgData name="JAGTAP Surabhi" userId="84cea6c1-768c-468c-9b72-7bcc08504dfc" providerId="ADAL" clId="{5844521C-925C-7F46-8D59-5603DA0A927A}" dt="2024-05-24T16:29:49.350" v="6246" actId="478"/>
          <ac:grpSpMkLst>
            <pc:docMk/>
            <pc:sldMk cId="2531609920" sldId="2145706975"/>
            <ac:grpSpMk id="67" creationId="{3E9D2FD0-BBFE-3377-7CEB-D633764A395E}"/>
          </ac:grpSpMkLst>
        </pc:grpChg>
        <pc:grpChg chg="add mod">
          <ac:chgData name="JAGTAP Surabhi" userId="84cea6c1-768c-468c-9b72-7bcc08504dfc" providerId="ADAL" clId="{5844521C-925C-7F46-8D59-5603DA0A927A}" dt="2024-05-24T16:32:10.240" v="6281" actId="1076"/>
          <ac:grpSpMkLst>
            <pc:docMk/>
            <pc:sldMk cId="2531609920" sldId="2145706975"/>
            <ac:grpSpMk id="76" creationId="{F432A1A3-4235-7EFB-FABF-FD5F2066827D}"/>
          </ac:grpSpMkLst>
        </pc:grpChg>
        <pc:grpChg chg="mod">
          <ac:chgData name="JAGTAP Surabhi" userId="84cea6c1-768c-468c-9b72-7bcc08504dfc" providerId="ADAL" clId="{5844521C-925C-7F46-8D59-5603DA0A927A}" dt="2024-05-24T16:32:10.240" v="6281" actId="1076"/>
          <ac:grpSpMkLst>
            <pc:docMk/>
            <pc:sldMk cId="2531609920" sldId="2145706975"/>
            <ac:grpSpMk id="137" creationId="{5A38A5A0-0BB5-F2E5-D389-0F9E567C8DE5}"/>
          </ac:grpSpMkLst>
        </pc:grpChg>
        <pc:grpChg chg="del mod">
          <ac:chgData name="JAGTAP Surabhi" userId="84cea6c1-768c-468c-9b72-7bcc08504dfc" providerId="ADAL" clId="{5844521C-925C-7F46-8D59-5603DA0A927A}" dt="2024-05-24T11:19:06.844" v="3481" actId="478"/>
          <ac:grpSpMkLst>
            <pc:docMk/>
            <pc:sldMk cId="2531609920" sldId="2145706975"/>
            <ac:grpSpMk id="142" creationId="{2D136689-CA7C-7295-E664-FC53EAB37932}"/>
          </ac:grpSpMkLst>
        </pc:grpChg>
        <pc:graphicFrameChg chg="add del mod modGraphic">
          <ac:chgData name="JAGTAP Surabhi" userId="84cea6c1-768c-468c-9b72-7bcc08504dfc" providerId="ADAL" clId="{5844521C-925C-7F46-8D59-5603DA0A927A}" dt="2024-05-24T11:47:54.606" v="4026" actId="21"/>
          <ac:graphicFrameMkLst>
            <pc:docMk/>
            <pc:sldMk cId="2531609920" sldId="2145706975"/>
            <ac:graphicFrameMk id="38" creationId="{E8EBF341-B5D8-76FA-8057-51A63FD4E18D}"/>
          </ac:graphicFrameMkLst>
        </pc:graphicFrameChg>
        <pc:graphicFrameChg chg="add mod">
          <ac:chgData name="JAGTAP Surabhi" userId="84cea6c1-768c-468c-9b72-7bcc08504dfc" providerId="ADAL" clId="{5844521C-925C-7F46-8D59-5603DA0A927A}" dt="2024-05-24T11:47:41.018" v="4020"/>
          <ac:graphicFrameMkLst>
            <pc:docMk/>
            <pc:sldMk cId="2531609920" sldId="2145706975"/>
            <ac:graphicFrameMk id="57" creationId="{2EDED3D1-17C9-A0F6-C130-77382ED5EF5B}"/>
          </ac:graphicFrameMkLst>
        </pc:graphicFrameChg>
        <pc:picChg chg="del">
          <ac:chgData name="JAGTAP Surabhi" userId="84cea6c1-768c-468c-9b72-7bcc08504dfc" providerId="ADAL" clId="{5844521C-925C-7F46-8D59-5603DA0A927A}" dt="2024-05-24T11:16:49.994" v="3453" actId="478"/>
          <ac:picMkLst>
            <pc:docMk/>
            <pc:sldMk cId="2531609920" sldId="2145706975"/>
            <ac:picMk id="2" creationId="{3F03D0ED-A129-E39B-0373-F2C81C04D8D6}"/>
          </ac:picMkLst>
        </pc:picChg>
        <pc:picChg chg="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3" creationId="{C9A836C0-BA6E-EFBD-B424-8235952B0858}"/>
          </ac:picMkLst>
        </pc:picChg>
        <pc:picChg chg="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4" creationId="{7F1677F0-C3B3-B901-A577-D2333EBF2F5F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6" creationId="{21D9242F-C25A-6192-CE48-A4AD308B5C52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8" creationId="{EFBC3EBA-5845-B935-DBE3-7F11503C1E52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9" creationId="{36DB21A7-BFF6-8591-556C-C27CF29DA296}"/>
          </ac:picMkLst>
        </pc:picChg>
        <pc:picChg chg="mod">
          <ac:chgData name="JAGTAP Surabhi" userId="84cea6c1-768c-468c-9b72-7bcc08504dfc" providerId="ADAL" clId="{5844521C-925C-7F46-8D59-5603DA0A927A}" dt="2024-05-24T11:11:36.885" v="3423"/>
          <ac:picMkLst>
            <pc:docMk/>
            <pc:sldMk cId="2531609920" sldId="2145706975"/>
            <ac:picMk id="9" creationId="{78C89F5B-78C5-E9CC-A19F-004874840C30}"/>
          </ac:picMkLst>
        </pc:picChg>
        <pc:picChg chg="mod">
          <ac:chgData name="JAGTAP Surabhi" userId="84cea6c1-768c-468c-9b72-7bcc08504dfc" providerId="ADAL" clId="{5844521C-925C-7F46-8D59-5603DA0A927A}" dt="2024-05-24T11:11:36.885" v="3423"/>
          <ac:picMkLst>
            <pc:docMk/>
            <pc:sldMk cId="2531609920" sldId="2145706975"/>
            <ac:picMk id="10" creationId="{68C4ECBC-8334-EEF2-43D3-E4BCEEB82E2F}"/>
          </ac:picMkLst>
        </pc:picChg>
        <pc:picChg chg="mod">
          <ac:chgData name="JAGTAP Surabhi" userId="84cea6c1-768c-468c-9b72-7bcc08504dfc" providerId="ADAL" clId="{5844521C-925C-7F46-8D59-5603DA0A927A}" dt="2024-05-24T11:16:37.753" v="3452"/>
          <ac:picMkLst>
            <pc:docMk/>
            <pc:sldMk cId="2531609920" sldId="2145706975"/>
            <ac:picMk id="12" creationId="{2CFAD779-BD0E-9464-8AD4-B2743FCD39DD}"/>
          </ac:picMkLst>
        </pc:picChg>
        <pc:picChg chg="mod">
          <ac:chgData name="JAGTAP Surabhi" userId="84cea6c1-768c-468c-9b72-7bcc08504dfc" providerId="ADAL" clId="{5844521C-925C-7F46-8D59-5603DA0A927A}" dt="2024-05-24T11:16:37.753" v="3452"/>
          <ac:picMkLst>
            <pc:docMk/>
            <pc:sldMk cId="2531609920" sldId="2145706975"/>
            <ac:picMk id="13" creationId="{EABBD614-DBEE-AFF6-CFA0-7359DCA40C39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17" creationId="{274D0B16-80B3-FBFE-CC60-7D1A3645B574}"/>
          </ac:picMkLst>
        </pc:picChg>
        <pc:picChg chg="add del mod">
          <ac:chgData name="JAGTAP Surabhi" userId="84cea6c1-768c-468c-9b72-7bcc08504dfc" providerId="ADAL" clId="{5844521C-925C-7F46-8D59-5603DA0A927A}" dt="2024-05-24T11:20:03.959" v="3484" actId="478"/>
          <ac:picMkLst>
            <pc:docMk/>
            <pc:sldMk cId="2531609920" sldId="2145706975"/>
            <ac:picMk id="17" creationId="{C89C4647-FF1A-EB9E-F045-AC36B108C0F9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18" creationId="{06516F04-D717-6488-7C7A-A3F91B9A7534}"/>
          </ac:picMkLst>
        </pc:picChg>
        <pc:picChg chg="add del mod">
          <ac:chgData name="JAGTAP Surabhi" userId="84cea6c1-768c-468c-9b72-7bcc08504dfc" providerId="ADAL" clId="{5844521C-925C-7F46-8D59-5603DA0A927A}" dt="2024-05-24T11:20:03.959" v="3484" actId="478"/>
          <ac:picMkLst>
            <pc:docMk/>
            <pc:sldMk cId="2531609920" sldId="2145706975"/>
            <ac:picMk id="18" creationId="{311463C5-F5A9-55A5-CD84-2B718DC2F9E4}"/>
          </ac:picMkLst>
        </pc:picChg>
        <pc:picChg chg="add del mod">
          <ac:chgData name="JAGTAP Surabhi" userId="84cea6c1-768c-468c-9b72-7bcc08504dfc" providerId="ADAL" clId="{5844521C-925C-7F46-8D59-5603DA0A927A}" dt="2024-05-24T11:20:03.959" v="3484" actId="478"/>
          <ac:picMkLst>
            <pc:docMk/>
            <pc:sldMk cId="2531609920" sldId="2145706975"/>
            <ac:picMk id="19" creationId="{DA3AF556-0C46-16AE-3489-0C0795CA6195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19" creationId="{DDEE508F-B06C-CE94-D124-304D49EE649B}"/>
          </ac:picMkLst>
        </pc:picChg>
        <pc:picChg chg="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20" creationId="{1B75D096-A51D-A604-9F3B-FE5C358BA302}"/>
          </ac:picMkLst>
        </pc:picChg>
        <pc:picChg chg="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21" creationId="{B8ED64DD-9D67-391D-9800-ABF9DBFEAD4D}"/>
          </ac:picMkLst>
        </pc:picChg>
        <pc:picChg chg="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22" creationId="{D6F7D93E-FF85-66CC-F68A-793A05E0E3C7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23" creationId="{7D331E54-74B3-B4E7-BD7A-1FB482558091}"/>
          </ac:picMkLst>
        </pc:picChg>
        <pc:picChg chg="add del mod">
          <ac:chgData name="JAGTAP Surabhi" userId="84cea6c1-768c-468c-9b72-7bcc08504dfc" providerId="ADAL" clId="{5844521C-925C-7F46-8D59-5603DA0A927A}" dt="2024-05-24T11:20:03.959" v="3484" actId="478"/>
          <ac:picMkLst>
            <pc:docMk/>
            <pc:sldMk cId="2531609920" sldId="2145706975"/>
            <ac:picMk id="30" creationId="{9E3C76CF-134C-65A7-A103-63E5355A9B4D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32" creationId="{6F923A8C-8E1B-7FD8-3D7C-D552BE08B9E9}"/>
          </ac:picMkLst>
        </pc:picChg>
        <pc:picChg chg="add del mod">
          <ac:chgData name="JAGTAP Surabhi" userId="84cea6c1-768c-468c-9b72-7bcc08504dfc" providerId="ADAL" clId="{5844521C-925C-7F46-8D59-5603DA0A927A}" dt="2024-05-24T11:20:03.959" v="3484" actId="478"/>
          <ac:picMkLst>
            <pc:docMk/>
            <pc:sldMk cId="2531609920" sldId="2145706975"/>
            <ac:picMk id="32" creationId="{7E507687-F8AD-E2E4-BB0F-7FF8DE6938A2}"/>
          </ac:picMkLst>
        </pc:picChg>
        <pc:picChg chg="del mod">
          <ac:chgData name="JAGTAP Surabhi" userId="84cea6c1-768c-468c-9b72-7bcc08504dfc" providerId="ADAL" clId="{5844521C-925C-7F46-8D59-5603DA0A927A}" dt="2024-05-24T13:43:41.635" v="5552" actId="478"/>
          <ac:picMkLst>
            <pc:docMk/>
            <pc:sldMk cId="2531609920" sldId="2145706975"/>
            <ac:picMk id="36" creationId="{C605F8A0-EB73-5392-5483-F9E8A5995DE7}"/>
          </ac:picMkLst>
        </pc:picChg>
        <pc:picChg chg="add del mod">
          <ac:chgData name="JAGTAP Surabhi" userId="84cea6c1-768c-468c-9b72-7bcc08504dfc" providerId="ADAL" clId="{5844521C-925C-7F46-8D59-5603DA0A927A}" dt="2024-05-24T13:43:43.292" v="5553" actId="478"/>
          <ac:picMkLst>
            <pc:docMk/>
            <pc:sldMk cId="2531609920" sldId="2145706975"/>
            <ac:picMk id="37" creationId="{E4DAE429-C55F-EB62-96D8-5378677FC9F0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37" creationId="{FAFF1FC7-ED4F-0DDE-C233-0A620939551B}"/>
          </ac:picMkLst>
        </pc:picChg>
        <pc:picChg chg="add mod">
          <ac:chgData name="JAGTAP Surabhi" userId="84cea6c1-768c-468c-9b72-7bcc08504dfc" providerId="ADAL" clId="{5844521C-925C-7F46-8D59-5603DA0A927A}" dt="2024-05-24T16:29:52.121" v="6248"/>
          <ac:picMkLst>
            <pc:docMk/>
            <pc:sldMk cId="2531609920" sldId="2145706975"/>
            <ac:picMk id="38" creationId="{0CDF1C0A-F93A-5794-E2EE-E54441C1422C}"/>
          </ac:picMkLst>
        </pc:picChg>
        <pc:picChg chg="add del mod">
          <ac:chgData name="JAGTAP Surabhi" userId="84cea6c1-768c-468c-9b72-7bcc08504dfc" providerId="ADAL" clId="{5844521C-925C-7F46-8D59-5603DA0A927A}" dt="2024-05-24T11:39:10.748" v="3903" actId="478"/>
          <ac:picMkLst>
            <pc:docMk/>
            <pc:sldMk cId="2531609920" sldId="2145706975"/>
            <ac:picMk id="43" creationId="{0219725B-9783-BB98-24E5-9DA9F2BB6D99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43" creationId="{ED7A8A5E-E257-F3CD-F3F7-9285B68BF8F4}"/>
          </ac:picMkLst>
        </pc:picChg>
        <pc:picChg chg="add del mod">
          <ac:chgData name="JAGTAP Surabhi" userId="84cea6c1-768c-468c-9b72-7bcc08504dfc" providerId="ADAL" clId="{5844521C-925C-7F46-8D59-5603DA0A927A}" dt="2024-05-24T11:38:53.301" v="3897" actId="478"/>
          <ac:picMkLst>
            <pc:docMk/>
            <pc:sldMk cId="2531609920" sldId="2145706975"/>
            <ac:picMk id="44" creationId="{91A773C2-D9CC-78CD-0DDB-E1B5C837C5C2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44" creationId="{E641A6F8-99A1-F3B9-B48A-F0723F838AE3}"/>
          </ac:picMkLst>
        </pc:picChg>
        <pc:picChg chg="add del mod">
          <ac:chgData name="JAGTAP Surabhi" userId="84cea6c1-768c-468c-9b72-7bcc08504dfc" providerId="ADAL" clId="{5844521C-925C-7F46-8D59-5603DA0A927A}" dt="2024-05-24T11:39:01.236" v="3899" actId="478"/>
          <ac:picMkLst>
            <pc:docMk/>
            <pc:sldMk cId="2531609920" sldId="2145706975"/>
            <ac:picMk id="45" creationId="{053BC8FB-3A4A-EB10-6EA7-65AAD5200921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45" creationId="{0F9F6A9D-4EFD-E07B-DE1A-89178A164B3C}"/>
          </ac:picMkLst>
        </pc:picChg>
        <pc:picChg chg="add del mod">
          <ac:chgData name="JAGTAP Surabhi" userId="84cea6c1-768c-468c-9b72-7bcc08504dfc" providerId="ADAL" clId="{5844521C-925C-7F46-8D59-5603DA0A927A}" dt="2024-05-24T11:39:06.120" v="3901" actId="478"/>
          <ac:picMkLst>
            <pc:docMk/>
            <pc:sldMk cId="2531609920" sldId="2145706975"/>
            <ac:picMk id="53" creationId="{ABB7C2DD-5B41-3CB0-6340-A17C2B10798B}"/>
          </ac:picMkLst>
        </pc:picChg>
        <pc:picChg chg="add mod">
          <ac:chgData name="JAGTAP Surabhi" userId="84cea6c1-768c-468c-9b72-7bcc08504dfc" providerId="ADAL" clId="{5844521C-925C-7F46-8D59-5603DA0A927A}" dt="2024-05-24T15:21:52.383" v="5974" actId="1076"/>
          <ac:picMkLst>
            <pc:docMk/>
            <pc:sldMk cId="2531609920" sldId="2145706975"/>
            <ac:picMk id="54" creationId="{97730A9B-D179-34DD-5227-DD8DC4AEC5A1}"/>
          </ac:picMkLst>
        </pc:picChg>
        <pc:picChg chg="add mod">
          <ac:chgData name="JAGTAP Surabhi" userId="84cea6c1-768c-468c-9b72-7bcc08504dfc" providerId="ADAL" clId="{5844521C-925C-7F46-8D59-5603DA0A927A}" dt="2024-05-24T15:21:55.299" v="5975" actId="1076"/>
          <ac:picMkLst>
            <pc:docMk/>
            <pc:sldMk cId="2531609920" sldId="2145706975"/>
            <ac:picMk id="55" creationId="{1D422894-306C-1029-7EBD-D4BA247BABEA}"/>
          </ac:picMkLst>
        </pc:picChg>
        <pc:picChg chg="add mod">
          <ac:chgData name="JAGTAP Surabhi" userId="84cea6c1-768c-468c-9b72-7bcc08504dfc" providerId="ADAL" clId="{5844521C-925C-7F46-8D59-5603DA0A927A}" dt="2024-05-24T15:21:47.156" v="5973" actId="1076"/>
          <ac:picMkLst>
            <pc:docMk/>
            <pc:sldMk cId="2531609920" sldId="2145706975"/>
            <ac:picMk id="56" creationId="{420CD908-84E1-35C8-5DB1-4CA41A8AA7B3}"/>
          </ac:picMkLst>
        </pc:picChg>
        <pc:picChg chg="add mod">
          <ac:chgData name="JAGTAP Surabhi" userId="84cea6c1-768c-468c-9b72-7bcc08504dfc" providerId="ADAL" clId="{5844521C-925C-7F46-8D59-5603DA0A927A}" dt="2024-05-24T13:42:10.941" v="5519" actId="1076"/>
          <ac:picMkLst>
            <pc:docMk/>
            <pc:sldMk cId="2531609920" sldId="2145706975"/>
            <ac:picMk id="58" creationId="{57B1E8AF-CA2A-1733-D45A-3F796333D023}"/>
          </ac:picMkLst>
        </pc:picChg>
        <pc:picChg chg="add del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71" creationId="{387286A9-A89A-9DBB-6C93-44B89562D13E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73" creationId="{3C229937-EFCE-54A7-C0E1-7684F2B08FBA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74" creationId="{DD9B5DE3-65BB-8E49-46A0-EC61FE9D7060}"/>
          </ac:picMkLst>
        </pc:picChg>
        <pc:picChg chg="add del mod">
          <ac:chgData name="JAGTAP Surabhi" userId="84cea6c1-768c-468c-9b72-7bcc08504dfc" providerId="ADAL" clId="{5844521C-925C-7F46-8D59-5603DA0A927A}" dt="2024-05-24T13:41:32.413" v="5510" actId="478"/>
          <ac:picMkLst>
            <pc:docMk/>
            <pc:sldMk cId="2531609920" sldId="2145706975"/>
            <ac:picMk id="74" creationId="{EAA43CD2-6D98-4CE0-7D90-F7BEBF91B4D8}"/>
          </ac:picMkLst>
        </pc:picChg>
        <pc:picChg chg="add mod">
          <ac:chgData name="JAGTAP Surabhi" userId="84cea6c1-768c-468c-9b72-7bcc08504dfc" providerId="ADAL" clId="{5844521C-925C-7F46-8D59-5603DA0A927A}" dt="2024-05-24T16:32:10.240" v="6281" actId="1076"/>
          <ac:picMkLst>
            <pc:docMk/>
            <pc:sldMk cId="2531609920" sldId="2145706975"/>
            <ac:picMk id="75" creationId="{F3168AC9-D5E2-27DF-9520-CFD8111EFB7B}"/>
          </ac:picMkLst>
        </pc:picChg>
        <pc:picChg chg="add mod">
          <ac:chgData name="JAGTAP Surabhi" userId="84cea6c1-768c-468c-9b72-7bcc08504dfc" providerId="ADAL" clId="{5844521C-925C-7F46-8D59-5603DA0A927A}" dt="2024-05-24T16:37:12.452" v="6361" actId="1076"/>
          <ac:picMkLst>
            <pc:docMk/>
            <pc:sldMk cId="2531609920" sldId="2145706975"/>
            <ac:picMk id="78" creationId="{FB7A8B9F-A03B-68EB-C845-02B8FF378B46}"/>
          </ac:picMkLst>
        </pc:picChg>
        <pc:picChg chg="add mod">
          <ac:chgData name="JAGTAP Surabhi" userId="84cea6c1-768c-468c-9b72-7bcc08504dfc" providerId="ADAL" clId="{5844521C-925C-7F46-8D59-5603DA0A927A}" dt="2024-05-24T16:36:05.478" v="6341" actId="1076"/>
          <ac:picMkLst>
            <pc:docMk/>
            <pc:sldMk cId="2531609920" sldId="2145706975"/>
            <ac:picMk id="80" creationId="{6DB96DD4-9B66-6E97-A9F5-50E2D27C3B42}"/>
          </ac:picMkLst>
        </pc:picChg>
        <pc:picChg chg="add mod">
          <ac:chgData name="JAGTAP Surabhi" userId="84cea6c1-768c-468c-9b72-7bcc08504dfc" providerId="ADAL" clId="{5844521C-925C-7F46-8D59-5603DA0A927A}" dt="2024-05-24T16:36:05.478" v="6341" actId="1076"/>
          <ac:picMkLst>
            <pc:docMk/>
            <pc:sldMk cId="2531609920" sldId="2145706975"/>
            <ac:picMk id="88" creationId="{34CBDA7D-3287-E82E-B646-A00DE42981DE}"/>
          </ac:picMkLst>
        </pc:picChg>
        <pc:picChg chg="add mod">
          <ac:chgData name="JAGTAP Surabhi" userId="84cea6c1-768c-468c-9b72-7bcc08504dfc" providerId="ADAL" clId="{5844521C-925C-7F46-8D59-5603DA0A927A}" dt="2024-05-24T16:36:05.478" v="6341" actId="1076"/>
          <ac:picMkLst>
            <pc:docMk/>
            <pc:sldMk cId="2531609920" sldId="2145706975"/>
            <ac:picMk id="89" creationId="{F29E4484-6FA9-6370-9EE3-461B12A63947}"/>
          </ac:picMkLst>
        </pc:picChg>
        <pc:picChg chg="mod">
          <ac:chgData name="JAGTAP Surabhi" userId="84cea6c1-768c-468c-9b72-7bcc08504dfc" providerId="ADAL" clId="{5844521C-925C-7F46-8D59-5603DA0A927A}" dt="2024-05-24T11:18:09.131" v="3474" actId="1076"/>
          <ac:picMkLst>
            <pc:docMk/>
            <pc:sldMk cId="2531609920" sldId="2145706975"/>
            <ac:picMk id="130" creationId="{03F21280-AA1B-24C0-007E-63CC8C743984}"/>
          </ac:picMkLst>
        </pc:picChg>
        <pc:picChg chg="del">
          <ac:chgData name="JAGTAP Surabhi" userId="84cea6c1-768c-468c-9b72-7bcc08504dfc" providerId="ADAL" clId="{5844521C-925C-7F46-8D59-5603DA0A927A}" dt="2024-05-24T11:11:36.208" v="3422" actId="478"/>
          <ac:picMkLst>
            <pc:docMk/>
            <pc:sldMk cId="2531609920" sldId="2145706975"/>
            <ac:picMk id="134" creationId="{E555926E-86BC-86ED-E79D-D67F4A4B641D}"/>
          </ac:picMkLst>
        </pc:picChg>
        <pc:picChg chg="mod">
          <ac:chgData name="JAGTAP Surabhi" userId="84cea6c1-768c-468c-9b72-7bcc08504dfc" providerId="ADAL" clId="{5844521C-925C-7F46-8D59-5603DA0A927A}" dt="2024-05-24T11:18:09.131" v="3474" actId="1076"/>
          <ac:picMkLst>
            <pc:docMk/>
            <pc:sldMk cId="2531609920" sldId="2145706975"/>
            <ac:picMk id="140" creationId="{F6BE965F-97B6-55E9-AE8D-2F883397F5E4}"/>
          </ac:picMkLst>
        </pc:picChg>
        <pc:picChg chg="mod">
          <ac:chgData name="JAGTAP Surabhi" userId="84cea6c1-768c-468c-9b72-7bcc08504dfc" providerId="ADAL" clId="{5844521C-925C-7F46-8D59-5603DA0A927A}" dt="2024-05-24T11:18:09.131" v="3474" actId="1076"/>
          <ac:picMkLst>
            <pc:docMk/>
            <pc:sldMk cId="2531609920" sldId="2145706975"/>
            <ac:picMk id="141" creationId="{8E0E259A-7872-1301-3CE6-E905A5831C05}"/>
          </ac:picMkLst>
        </pc:picChg>
        <pc:picChg chg="del">
          <ac:chgData name="JAGTAP Surabhi" userId="84cea6c1-768c-468c-9b72-7bcc08504dfc" providerId="ADAL" clId="{5844521C-925C-7F46-8D59-5603DA0A927A}" dt="2024-05-24T11:11:56.286" v="3428" actId="478"/>
          <ac:picMkLst>
            <pc:docMk/>
            <pc:sldMk cId="2531609920" sldId="2145706975"/>
            <ac:picMk id="143" creationId="{227E6761-66D8-ABBC-1226-16CFB12AE1A2}"/>
          </ac:picMkLst>
        </pc:picChg>
        <pc:picChg chg="del">
          <ac:chgData name="JAGTAP Surabhi" userId="84cea6c1-768c-468c-9b72-7bcc08504dfc" providerId="ADAL" clId="{5844521C-925C-7F46-8D59-5603DA0A927A}" dt="2024-05-24T11:11:56.286" v="3428" actId="478"/>
          <ac:picMkLst>
            <pc:docMk/>
            <pc:sldMk cId="2531609920" sldId="2145706975"/>
            <ac:picMk id="144" creationId="{1FFD2F74-44B8-AF16-31C7-7ED872754E63}"/>
          </ac:picMkLst>
        </pc:picChg>
        <pc:picChg chg="del">
          <ac:chgData name="JAGTAP Surabhi" userId="84cea6c1-768c-468c-9b72-7bcc08504dfc" providerId="ADAL" clId="{5844521C-925C-7F46-8D59-5603DA0A927A}" dt="2024-05-24T11:11:56.286" v="3428" actId="478"/>
          <ac:picMkLst>
            <pc:docMk/>
            <pc:sldMk cId="2531609920" sldId="2145706975"/>
            <ac:picMk id="149" creationId="{9B625FD0-E73E-0932-D06A-E53FD3C64674}"/>
          </ac:picMkLst>
        </pc:picChg>
        <pc:cxnChg chg="mod">
          <ac:chgData name="JAGTAP Surabhi" userId="84cea6c1-768c-468c-9b72-7bcc08504dfc" providerId="ADAL" clId="{5844521C-925C-7F46-8D59-5603DA0A927A}" dt="2024-05-24T16:32:10.240" v="6281" actId="1076"/>
          <ac:cxnSpMkLst>
            <pc:docMk/>
            <pc:sldMk cId="2531609920" sldId="2145706975"/>
            <ac:cxnSpMk id="27" creationId="{49CE3461-55AF-B100-F7C3-43F597175ABE}"/>
          </ac:cxnSpMkLst>
        </pc:cxnChg>
        <pc:cxnChg chg="mod">
          <ac:chgData name="JAGTAP Surabhi" userId="84cea6c1-768c-468c-9b72-7bcc08504dfc" providerId="ADAL" clId="{5844521C-925C-7F46-8D59-5603DA0A927A}" dt="2024-05-24T16:32:10.240" v="6281" actId="1076"/>
          <ac:cxnSpMkLst>
            <pc:docMk/>
            <pc:sldMk cId="2531609920" sldId="2145706975"/>
            <ac:cxnSpMk id="28" creationId="{9EA7FC80-AD99-1D63-655B-93405A7662F1}"/>
          </ac:cxnSpMkLst>
        </pc:cxnChg>
        <pc:cxnChg chg="mod">
          <ac:chgData name="JAGTAP Surabhi" userId="84cea6c1-768c-468c-9b72-7bcc08504dfc" providerId="ADAL" clId="{5844521C-925C-7F46-8D59-5603DA0A927A}" dt="2024-05-24T16:32:10.240" v="6281" actId="1076"/>
          <ac:cxnSpMkLst>
            <pc:docMk/>
            <pc:sldMk cId="2531609920" sldId="2145706975"/>
            <ac:cxnSpMk id="31" creationId="{CB1B0D8C-2DF8-E1B4-847D-422F697C887D}"/>
          </ac:cxnSpMkLst>
        </pc:cxnChg>
        <pc:cxnChg chg="mod">
          <ac:chgData name="JAGTAP Surabhi" userId="84cea6c1-768c-468c-9b72-7bcc08504dfc" providerId="ADAL" clId="{5844521C-925C-7F46-8D59-5603DA0A927A}" dt="2024-05-24T16:32:10.240" v="6281" actId="1076"/>
          <ac:cxnSpMkLst>
            <pc:docMk/>
            <pc:sldMk cId="2531609920" sldId="2145706975"/>
            <ac:cxnSpMk id="47" creationId="{AE51700A-7CF8-2E79-98C8-F8A106B72595}"/>
          </ac:cxnSpMkLst>
        </pc:cxnChg>
      </pc:sldChg>
      <pc:sldChg chg="delSp modSp mod delAnim modShow">
        <pc:chgData name="JAGTAP Surabhi" userId="84cea6c1-768c-468c-9b72-7bcc08504dfc" providerId="ADAL" clId="{5844521C-925C-7F46-8D59-5603DA0A927A}" dt="2024-05-27T09:04:54.451" v="6481" actId="1076"/>
        <pc:sldMkLst>
          <pc:docMk/>
          <pc:sldMk cId="25139787" sldId="2145706976"/>
        </pc:sldMkLst>
        <pc:spChg chg="del mod">
          <ac:chgData name="JAGTAP Surabhi" userId="84cea6c1-768c-468c-9b72-7bcc08504dfc" providerId="ADAL" clId="{5844521C-925C-7F46-8D59-5603DA0A927A}" dt="2024-05-27T09:04:46.582" v="6475" actId="478"/>
          <ac:spMkLst>
            <pc:docMk/>
            <pc:sldMk cId="25139787" sldId="2145706976"/>
            <ac:spMk id="3" creationId="{C7C2745E-5777-F007-5B15-7C11FDD291C8}"/>
          </ac:spMkLst>
        </pc:spChg>
        <pc:spChg chg="del">
          <ac:chgData name="JAGTAP Surabhi" userId="84cea6c1-768c-468c-9b72-7bcc08504dfc" providerId="ADAL" clId="{5844521C-925C-7F46-8D59-5603DA0A927A}" dt="2024-05-27T09:04:48.321" v="6476" actId="478"/>
          <ac:spMkLst>
            <pc:docMk/>
            <pc:sldMk cId="25139787" sldId="2145706976"/>
            <ac:spMk id="5" creationId="{35C48849-13EA-698B-87B0-55B97FC68313}"/>
          </ac:spMkLst>
        </pc:spChg>
        <pc:spChg chg="del">
          <ac:chgData name="JAGTAP Surabhi" userId="84cea6c1-768c-468c-9b72-7bcc08504dfc" providerId="ADAL" clId="{5844521C-925C-7F46-8D59-5603DA0A927A}" dt="2024-05-27T09:04:50.869" v="6478" actId="478"/>
          <ac:spMkLst>
            <pc:docMk/>
            <pc:sldMk cId="25139787" sldId="2145706976"/>
            <ac:spMk id="10" creationId="{89904D5A-1CA0-6747-B26D-DBB6B08BFF4C}"/>
          </ac:spMkLst>
        </pc:spChg>
        <pc:picChg chg="mod">
          <ac:chgData name="JAGTAP Surabhi" userId="84cea6c1-768c-468c-9b72-7bcc08504dfc" providerId="ADAL" clId="{5844521C-925C-7F46-8D59-5603DA0A927A}" dt="2024-05-27T09:04:54.451" v="6481" actId="1076"/>
          <ac:picMkLst>
            <pc:docMk/>
            <pc:sldMk cId="25139787" sldId="2145706976"/>
            <ac:picMk id="6" creationId="{C68A884A-A133-51A9-DB22-DE416DE4F90C}"/>
          </ac:picMkLst>
        </pc:picChg>
        <pc:picChg chg="del">
          <ac:chgData name="JAGTAP Surabhi" userId="84cea6c1-768c-468c-9b72-7bcc08504dfc" providerId="ADAL" clId="{5844521C-925C-7F46-8D59-5603DA0A927A}" dt="2024-05-27T09:04:49.431" v="6477" actId="478"/>
          <ac:picMkLst>
            <pc:docMk/>
            <pc:sldMk cId="25139787" sldId="2145706976"/>
            <ac:picMk id="13" creationId="{2B0A334C-2900-0FB9-C9FF-93BC783CFCA8}"/>
          </ac:picMkLst>
        </pc:picChg>
        <pc:picChg chg="del">
          <ac:chgData name="JAGTAP Surabhi" userId="84cea6c1-768c-468c-9b72-7bcc08504dfc" providerId="ADAL" clId="{5844521C-925C-7F46-8D59-5603DA0A927A}" dt="2024-05-27T09:04:43.166" v="6473" actId="478"/>
          <ac:picMkLst>
            <pc:docMk/>
            <pc:sldMk cId="25139787" sldId="2145706976"/>
            <ac:picMk id="14" creationId="{55AC7935-6E95-3879-4EE0-11A158AA8E37}"/>
          </ac:picMkLst>
        </pc:picChg>
        <pc:picChg chg="del">
          <ac:chgData name="JAGTAP Surabhi" userId="84cea6c1-768c-468c-9b72-7bcc08504dfc" providerId="ADAL" clId="{5844521C-925C-7F46-8D59-5603DA0A927A}" dt="2024-05-27T09:04:51.515" v="6479" actId="478"/>
          <ac:picMkLst>
            <pc:docMk/>
            <pc:sldMk cId="25139787" sldId="2145706976"/>
            <ac:picMk id="15" creationId="{E1A5FE62-346F-F5F2-8C2C-1EB17CB09A66}"/>
          </ac:picMkLst>
        </pc:picChg>
        <pc:picChg chg="del">
          <ac:chgData name="JAGTAP Surabhi" userId="84cea6c1-768c-468c-9b72-7bcc08504dfc" providerId="ADAL" clId="{5844521C-925C-7F46-8D59-5603DA0A927A}" dt="2024-05-27T09:04:51.930" v="6480" actId="478"/>
          <ac:picMkLst>
            <pc:docMk/>
            <pc:sldMk cId="25139787" sldId="2145706976"/>
            <ac:picMk id="16" creationId="{45CFF366-2013-7DE0-8982-AAA7D1C0E2E4}"/>
          </ac:picMkLst>
        </pc:picChg>
      </pc:sldChg>
      <pc:sldChg chg="addSp modSp mod modAnim modShow">
        <pc:chgData name="JAGTAP Surabhi" userId="84cea6c1-768c-468c-9b72-7bcc08504dfc" providerId="ADAL" clId="{5844521C-925C-7F46-8D59-5603DA0A927A}" dt="2024-05-28T06:51:13.696" v="11207" actId="20577"/>
        <pc:sldMkLst>
          <pc:docMk/>
          <pc:sldMk cId="3160393855" sldId="2145706977"/>
        </pc:sldMkLst>
        <pc:spChg chg="add mod">
          <ac:chgData name="JAGTAP Surabhi" userId="84cea6c1-768c-468c-9b72-7bcc08504dfc" providerId="ADAL" clId="{5844521C-925C-7F46-8D59-5603DA0A927A}" dt="2024-05-27T16:49:18.251" v="9872" actId="1076"/>
          <ac:spMkLst>
            <pc:docMk/>
            <pc:sldMk cId="3160393855" sldId="2145706977"/>
            <ac:spMk id="2" creationId="{955AAF8B-6A3A-BC51-9D62-52EA7263C9F7}"/>
          </ac:spMkLst>
        </pc:spChg>
        <pc:spChg chg="mod">
          <ac:chgData name="JAGTAP Surabhi" userId="84cea6c1-768c-468c-9b72-7bcc08504dfc" providerId="ADAL" clId="{5844521C-925C-7F46-8D59-5603DA0A927A}" dt="2024-05-28T06:51:13.696" v="11207" actId="20577"/>
          <ac:spMkLst>
            <pc:docMk/>
            <pc:sldMk cId="3160393855" sldId="2145706977"/>
            <ac:spMk id="4" creationId="{0260A50E-E665-115F-58FB-BB945DA9BF7D}"/>
          </ac:spMkLst>
        </pc:spChg>
        <pc:picChg chg="mod">
          <ac:chgData name="JAGTAP Surabhi" userId="84cea6c1-768c-468c-9b72-7bcc08504dfc" providerId="ADAL" clId="{5844521C-925C-7F46-8D59-5603DA0A927A}" dt="2024-05-27T14:11:58.149" v="8446"/>
          <ac:picMkLst>
            <pc:docMk/>
            <pc:sldMk cId="3160393855" sldId="2145706977"/>
            <ac:picMk id="8" creationId="{9C62CF8B-7ADE-5E77-AB75-A8B79AFB2BC6}"/>
          </ac:picMkLst>
        </pc:picChg>
      </pc:sldChg>
      <pc:sldChg chg="addSp delSp modSp mod delAnim modAnim modShow">
        <pc:chgData name="JAGTAP Surabhi" userId="84cea6c1-768c-468c-9b72-7bcc08504dfc" providerId="ADAL" clId="{5844521C-925C-7F46-8D59-5603DA0A927A}" dt="2024-05-28T06:50:51.596" v="11206" actId="1076"/>
        <pc:sldMkLst>
          <pc:docMk/>
          <pc:sldMk cId="1139814700" sldId="2145706978"/>
        </pc:sldMkLst>
        <pc:spChg chg="add mod">
          <ac:chgData name="JAGTAP Surabhi" userId="84cea6c1-768c-468c-9b72-7bcc08504dfc" providerId="ADAL" clId="{5844521C-925C-7F46-8D59-5603DA0A927A}" dt="2024-05-27T17:25:06.114" v="10349" actId="1076"/>
          <ac:spMkLst>
            <pc:docMk/>
            <pc:sldMk cId="1139814700" sldId="2145706978"/>
            <ac:spMk id="2" creationId="{F45E96D4-C89B-F1D1-F3F5-8254F69F76B1}"/>
          </ac:spMkLst>
        </pc:spChg>
        <pc:spChg chg="mod">
          <ac:chgData name="JAGTAP Surabhi" userId="84cea6c1-768c-468c-9b72-7bcc08504dfc" providerId="ADAL" clId="{5844521C-925C-7F46-8D59-5603DA0A927A}" dt="2024-05-27T18:44:57.744" v="10565" actId="20577"/>
          <ac:spMkLst>
            <pc:docMk/>
            <pc:sldMk cId="1139814700" sldId="2145706978"/>
            <ac:spMk id="3" creationId="{3DF71C25-E54F-A574-5A9B-547D62FE5C90}"/>
          </ac:spMkLst>
        </pc:spChg>
        <pc:spChg chg="add mod">
          <ac:chgData name="JAGTAP Surabhi" userId="84cea6c1-768c-468c-9b72-7bcc08504dfc" providerId="ADAL" clId="{5844521C-925C-7F46-8D59-5603DA0A927A}" dt="2024-05-27T16:49:12.855" v="9870" actId="1076"/>
          <ac:spMkLst>
            <pc:docMk/>
            <pc:sldMk cId="1139814700" sldId="2145706978"/>
            <ac:spMk id="4" creationId="{579412DB-4C29-B81D-804E-156A48585EDC}"/>
          </ac:spMkLst>
        </pc:spChg>
        <pc:spChg chg="add mod">
          <ac:chgData name="JAGTAP Surabhi" userId="84cea6c1-768c-468c-9b72-7bcc08504dfc" providerId="ADAL" clId="{5844521C-925C-7F46-8D59-5603DA0A927A}" dt="2024-05-27T17:25:06.114" v="10349" actId="1076"/>
          <ac:spMkLst>
            <pc:docMk/>
            <pc:sldMk cId="1139814700" sldId="2145706978"/>
            <ac:spMk id="5" creationId="{45FFA26B-6343-DC2A-9FB8-9F81EEE1BA7A}"/>
          </ac:spMkLst>
        </pc:spChg>
        <pc:spChg chg="del">
          <ac:chgData name="JAGTAP Surabhi" userId="84cea6c1-768c-468c-9b72-7bcc08504dfc" providerId="ADAL" clId="{5844521C-925C-7F46-8D59-5603DA0A927A}" dt="2024-05-27T14:52:03.817" v="8967" actId="478"/>
          <ac:spMkLst>
            <pc:docMk/>
            <pc:sldMk cId="1139814700" sldId="2145706978"/>
            <ac:spMk id="8" creationId="{AAA81357-F870-1207-7D4D-24A9D1C35CC2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13" creationId="{5241F3BF-4F03-7965-413F-BA20D60BFE4E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14" creationId="{29BCC639-B3E8-C187-A2B3-C7BC8E02CAFA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15" creationId="{FC2DA88C-A34A-35DA-B456-7FA7B2C4BD72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16" creationId="{74993C05-D9E3-4F93-994A-07A8BBBAED4C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21" creationId="{28630B43-D8AE-82B0-1762-AF7F8851E97A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22" creationId="{F5669DBE-820C-A76E-D9E9-9B83A1D95A76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27" creationId="{7FBFC3C5-687A-F8B3-7ED0-7782E7BEB5CA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28" creationId="{8E1706FE-ACCE-DD0E-AEF2-7F2A6EF86156}"/>
          </ac:spMkLst>
        </pc:spChg>
        <pc:spChg chg="add mod">
          <ac:chgData name="JAGTAP Surabhi" userId="84cea6c1-768c-468c-9b72-7bcc08504dfc" providerId="ADAL" clId="{5844521C-925C-7F46-8D59-5603DA0A927A}" dt="2024-05-27T17:18:31.441" v="10264" actId="1076"/>
          <ac:spMkLst>
            <pc:docMk/>
            <pc:sldMk cId="1139814700" sldId="2145706978"/>
            <ac:spMk id="29" creationId="{72B45583-300C-AD87-5E92-9649C5A37AB9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30" creationId="{15F20AEB-4515-0A50-19DD-A1A84799906B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31" creationId="{8A7691BC-A9D2-C553-722D-CBCD751E032F}"/>
          </ac:spMkLst>
        </pc:spChg>
        <pc:spChg chg="mod">
          <ac:chgData name="JAGTAP Surabhi" userId="84cea6c1-768c-468c-9b72-7bcc08504dfc" providerId="ADAL" clId="{5844521C-925C-7F46-8D59-5603DA0A927A}" dt="2024-05-28T06:22:00.654" v="10890" actId="14100"/>
          <ac:spMkLst>
            <pc:docMk/>
            <pc:sldMk cId="1139814700" sldId="2145706978"/>
            <ac:spMk id="32" creationId="{0CA0E739-3BAC-6A04-D54E-894196FE1ADA}"/>
          </ac:spMkLst>
        </pc:spChg>
        <pc:spChg chg="del mod">
          <ac:chgData name="JAGTAP Surabhi" userId="84cea6c1-768c-468c-9b72-7bcc08504dfc" providerId="ADAL" clId="{5844521C-925C-7F46-8D59-5603DA0A927A}" dt="2024-05-27T17:22:17.174" v="10318" actId="478"/>
          <ac:spMkLst>
            <pc:docMk/>
            <pc:sldMk cId="1139814700" sldId="2145706978"/>
            <ac:spMk id="34" creationId="{7E50EBFA-23CF-CF3F-0D56-A51255CE3946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36" creationId="{88620161-D3AA-3A6B-CA3C-3D8208C5DFF6}"/>
          </ac:spMkLst>
        </pc:spChg>
        <pc:spChg chg="mod">
          <ac:chgData name="JAGTAP Surabhi" userId="84cea6c1-768c-468c-9b72-7bcc08504dfc" providerId="ADAL" clId="{5844521C-925C-7F46-8D59-5603DA0A927A}" dt="2024-05-27T17:23:14.551" v="10326" actId="164"/>
          <ac:spMkLst>
            <pc:docMk/>
            <pc:sldMk cId="1139814700" sldId="2145706978"/>
            <ac:spMk id="37" creationId="{F6B6E620-126F-AE8D-35D8-7801F2E656EF}"/>
          </ac:spMkLst>
        </pc:spChg>
        <pc:spChg chg="mod">
          <ac:chgData name="JAGTAP Surabhi" userId="84cea6c1-768c-468c-9b72-7bcc08504dfc" providerId="ADAL" clId="{5844521C-925C-7F46-8D59-5603DA0A927A}" dt="2024-05-28T06:29:07.238" v="10965" actId="1076"/>
          <ac:spMkLst>
            <pc:docMk/>
            <pc:sldMk cId="1139814700" sldId="2145706978"/>
            <ac:spMk id="40" creationId="{B0102812-49B9-1DFE-4258-EE8EE07BC048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44" creationId="{3390859B-EDD5-3722-B6E2-8FAF368877B4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45" creationId="{3E5CA8BD-F872-F264-8342-5CBAF132B353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46" creationId="{62FC155F-BE00-9854-6BC5-E151F07D7CF1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47" creationId="{1A5DD2D3-1520-7458-BDB1-A56F8250BEA0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48" creationId="{675367BF-2177-944A-2686-3A51E3710109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53" creationId="{96D3B410-5CC8-862F-C563-A22EA31599D8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54" creationId="{88B49D14-0285-BE29-33C7-8D777D086111}"/>
          </ac:spMkLst>
        </pc:spChg>
        <pc:spChg chg="add mod">
          <ac:chgData name="JAGTAP Surabhi" userId="84cea6c1-768c-468c-9b72-7bcc08504dfc" providerId="ADAL" clId="{5844521C-925C-7F46-8D59-5603DA0A927A}" dt="2024-05-27T17:18:39.349" v="10266"/>
          <ac:spMkLst>
            <pc:docMk/>
            <pc:sldMk cId="1139814700" sldId="2145706978"/>
            <ac:spMk id="55" creationId="{A26428B0-4AB9-19D6-A488-475AA72FAFD0}"/>
          </ac:spMkLst>
        </pc:spChg>
        <pc:spChg chg="add del mod">
          <ac:chgData name="JAGTAP Surabhi" userId="84cea6c1-768c-468c-9b72-7bcc08504dfc" providerId="ADAL" clId="{5844521C-925C-7F46-8D59-5603DA0A927A}" dt="2024-05-27T17:21:25.716" v="10305" actId="478"/>
          <ac:spMkLst>
            <pc:docMk/>
            <pc:sldMk cId="1139814700" sldId="2145706978"/>
            <ac:spMk id="59" creationId="{585924AA-32DC-8867-CCBA-83C865326939}"/>
          </ac:spMkLst>
        </pc:spChg>
        <pc:spChg chg="add del mod">
          <ac:chgData name="JAGTAP Surabhi" userId="84cea6c1-768c-468c-9b72-7bcc08504dfc" providerId="ADAL" clId="{5844521C-925C-7F46-8D59-5603DA0A927A}" dt="2024-05-27T17:21:23.716" v="10303" actId="478"/>
          <ac:spMkLst>
            <pc:docMk/>
            <pc:sldMk cId="1139814700" sldId="2145706978"/>
            <ac:spMk id="60" creationId="{3E07B9BA-0A59-F3CB-D383-A94D4D2448A9}"/>
          </ac:spMkLst>
        </pc:spChg>
        <pc:spChg chg="add del mod">
          <ac:chgData name="JAGTAP Surabhi" userId="84cea6c1-768c-468c-9b72-7bcc08504dfc" providerId="ADAL" clId="{5844521C-925C-7F46-8D59-5603DA0A927A}" dt="2024-05-27T17:19:22.133" v="10275" actId="478"/>
          <ac:spMkLst>
            <pc:docMk/>
            <pc:sldMk cId="1139814700" sldId="2145706978"/>
            <ac:spMk id="61" creationId="{B6277BDF-6C92-497A-21E6-A3820822700E}"/>
          </ac:spMkLst>
        </pc:spChg>
        <pc:spChg chg="add del mod">
          <ac:chgData name="JAGTAP Surabhi" userId="84cea6c1-768c-468c-9b72-7bcc08504dfc" providerId="ADAL" clId="{5844521C-925C-7F46-8D59-5603DA0A927A}" dt="2024-05-27T17:19:27.199" v="10277" actId="478"/>
          <ac:spMkLst>
            <pc:docMk/>
            <pc:sldMk cId="1139814700" sldId="2145706978"/>
            <ac:spMk id="62" creationId="{C87A03B1-4538-96CE-C344-796B7263EEFB}"/>
          </ac:spMkLst>
        </pc:spChg>
        <pc:spChg chg="add del mod">
          <ac:chgData name="JAGTAP Surabhi" userId="84cea6c1-768c-468c-9b72-7bcc08504dfc" providerId="ADAL" clId="{5844521C-925C-7F46-8D59-5603DA0A927A}" dt="2024-05-27T17:19:24.780" v="10276" actId="478"/>
          <ac:spMkLst>
            <pc:docMk/>
            <pc:sldMk cId="1139814700" sldId="2145706978"/>
            <ac:spMk id="63" creationId="{1E0AF86B-1A97-EB74-FCAD-B9B8DD75C8B5}"/>
          </ac:spMkLst>
        </pc:spChg>
        <pc:spChg chg="add del mod">
          <ac:chgData name="JAGTAP Surabhi" userId="84cea6c1-768c-468c-9b72-7bcc08504dfc" providerId="ADAL" clId="{5844521C-925C-7F46-8D59-5603DA0A927A}" dt="2024-05-27T17:19:31.429" v="10279" actId="478"/>
          <ac:spMkLst>
            <pc:docMk/>
            <pc:sldMk cId="1139814700" sldId="2145706978"/>
            <ac:spMk id="68" creationId="{62D7988D-3918-C27C-CDB6-AEFB22A23D9B}"/>
          </ac:spMkLst>
        </pc:spChg>
        <pc:spChg chg="add mod topLvl">
          <ac:chgData name="JAGTAP Surabhi" userId="84cea6c1-768c-468c-9b72-7bcc08504dfc" providerId="ADAL" clId="{5844521C-925C-7F46-8D59-5603DA0A927A}" dt="2024-05-28T06:50:04.364" v="11184" actId="1076"/>
          <ac:spMkLst>
            <pc:docMk/>
            <pc:sldMk cId="1139814700" sldId="2145706978"/>
            <ac:spMk id="69" creationId="{6F6996A7-AC8A-5B00-BADC-7E0CAF451E21}"/>
          </ac:spMkLst>
        </pc:spChg>
        <pc:spChg chg="add del mod topLvl">
          <ac:chgData name="JAGTAP Surabhi" userId="84cea6c1-768c-468c-9b72-7bcc08504dfc" providerId="ADAL" clId="{5844521C-925C-7F46-8D59-5603DA0A927A}" dt="2024-05-28T06:50:51.596" v="11206" actId="1076"/>
          <ac:spMkLst>
            <pc:docMk/>
            <pc:sldMk cId="1139814700" sldId="2145706978"/>
            <ac:spMk id="70" creationId="{CC808998-4646-B08B-7268-45805E3C430F}"/>
          </ac:spMkLst>
        </pc:spChg>
        <pc:spChg chg="add mod">
          <ac:chgData name="JAGTAP Surabhi" userId="84cea6c1-768c-468c-9b72-7bcc08504dfc" providerId="ADAL" clId="{5844521C-925C-7F46-8D59-5603DA0A927A}" dt="2024-05-28T06:22:40.750" v="10900" actId="14100"/>
          <ac:spMkLst>
            <pc:docMk/>
            <pc:sldMk cId="1139814700" sldId="2145706978"/>
            <ac:spMk id="73" creationId="{463E86C8-9A37-FA9A-C5C6-BB07A8C14B24}"/>
          </ac:spMkLst>
        </pc:spChg>
        <pc:spChg chg="add mod">
          <ac:chgData name="JAGTAP Surabhi" userId="84cea6c1-768c-468c-9b72-7bcc08504dfc" providerId="ADAL" clId="{5844521C-925C-7F46-8D59-5603DA0A927A}" dt="2024-05-28T06:21:05.612" v="10879" actId="14100"/>
          <ac:spMkLst>
            <pc:docMk/>
            <pc:sldMk cId="1139814700" sldId="2145706978"/>
            <ac:spMk id="75" creationId="{A837C8D3-4544-5873-9686-AB126FF86ACA}"/>
          </ac:spMkLst>
        </pc:spChg>
        <pc:spChg chg="del mod">
          <ac:chgData name="JAGTAP Surabhi" userId="84cea6c1-768c-468c-9b72-7bcc08504dfc" providerId="ADAL" clId="{5844521C-925C-7F46-8D59-5603DA0A927A}" dt="2024-05-27T17:18:17.632" v="10261" actId="478"/>
          <ac:spMkLst>
            <pc:docMk/>
            <pc:sldMk cId="1139814700" sldId="2145706978"/>
            <ac:spMk id="77" creationId="{F2AE620A-D6CA-457C-4BDC-9CA410DB1D29}"/>
          </ac:spMkLst>
        </pc:spChg>
        <pc:spChg chg="del mod">
          <ac:chgData name="JAGTAP Surabhi" userId="84cea6c1-768c-468c-9b72-7bcc08504dfc" providerId="ADAL" clId="{5844521C-925C-7F46-8D59-5603DA0A927A}" dt="2024-05-27T17:24:45.086" v="10345" actId="478"/>
          <ac:spMkLst>
            <pc:docMk/>
            <pc:sldMk cId="1139814700" sldId="2145706978"/>
            <ac:spMk id="78" creationId="{4E978996-32A4-B1D9-C95C-51C694D7B640}"/>
          </ac:spMkLst>
        </pc:spChg>
        <pc:spChg chg="del mod">
          <ac:chgData name="JAGTAP Surabhi" userId="84cea6c1-768c-468c-9b72-7bcc08504dfc" providerId="ADAL" clId="{5844521C-925C-7F46-8D59-5603DA0A927A}" dt="2024-05-27T17:24:39.164" v="10342" actId="478"/>
          <ac:spMkLst>
            <pc:docMk/>
            <pc:sldMk cId="1139814700" sldId="2145706978"/>
            <ac:spMk id="79" creationId="{DD0A6EA2-A062-21FB-8AFF-7893468A5C36}"/>
          </ac:spMkLst>
        </pc:spChg>
        <pc:spChg chg="mod">
          <ac:chgData name="JAGTAP Surabhi" userId="84cea6c1-768c-468c-9b72-7bcc08504dfc" providerId="ADAL" clId="{5844521C-925C-7F46-8D59-5603DA0A927A}" dt="2024-05-27T17:25:06.114" v="10349" actId="1076"/>
          <ac:spMkLst>
            <pc:docMk/>
            <pc:sldMk cId="1139814700" sldId="2145706978"/>
            <ac:spMk id="80" creationId="{292320EE-381E-93CD-4494-DBE505C2BC88}"/>
          </ac:spMkLst>
        </pc:spChg>
        <pc:spChg chg="del mod">
          <ac:chgData name="JAGTAP Surabhi" userId="84cea6c1-768c-468c-9b72-7bcc08504dfc" providerId="ADAL" clId="{5844521C-925C-7F46-8D59-5603DA0A927A}" dt="2024-05-27T17:24:40.958" v="10343" actId="478"/>
          <ac:spMkLst>
            <pc:docMk/>
            <pc:sldMk cId="1139814700" sldId="2145706978"/>
            <ac:spMk id="81" creationId="{0547D044-DC3E-2B9D-4B22-5E80E287719A}"/>
          </ac:spMkLst>
        </pc:spChg>
        <pc:spChg chg="del mod">
          <ac:chgData name="JAGTAP Surabhi" userId="84cea6c1-768c-468c-9b72-7bcc08504dfc" providerId="ADAL" clId="{5844521C-925C-7F46-8D59-5603DA0A927A}" dt="2024-05-27T17:24:43.107" v="10344" actId="478"/>
          <ac:spMkLst>
            <pc:docMk/>
            <pc:sldMk cId="1139814700" sldId="2145706978"/>
            <ac:spMk id="82" creationId="{D5D83971-8D3C-C35B-0CC2-E96C98ABF106}"/>
          </ac:spMkLst>
        </pc:spChg>
        <pc:spChg chg="add mod">
          <ac:chgData name="JAGTAP Surabhi" userId="84cea6c1-768c-468c-9b72-7bcc08504dfc" providerId="ADAL" clId="{5844521C-925C-7F46-8D59-5603DA0A927A}" dt="2024-05-28T06:50:04.364" v="11184" actId="1076"/>
          <ac:spMkLst>
            <pc:docMk/>
            <pc:sldMk cId="1139814700" sldId="2145706978"/>
            <ac:spMk id="84" creationId="{9068121A-A5B6-C815-6FB0-2F361D1ECCA0}"/>
          </ac:spMkLst>
        </pc:spChg>
        <pc:spChg chg="add mod">
          <ac:chgData name="JAGTAP Surabhi" userId="84cea6c1-768c-468c-9b72-7bcc08504dfc" providerId="ADAL" clId="{5844521C-925C-7F46-8D59-5603DA0A927A}" dt="2024-05-28T06:25:35.586" v="10947" actId="207"/>
          <ac:spMkLst>
            <pc:docMk/>
            <pc:sldMk cId="1139814700" sldId="2145706978"/>
            <ac:spMk id="85" creationId="{40BE6762-7235-CDAF-37B0-E4BFF255BDA1}"/>
          </ac:spMkLst>
        </pc:spChg>
        <pc:grpChg chg="add del mod">
          <ac:chgData name="JAGTAP Surabhi" userId="84cea6c1-768c-468c-9b72-7bcc08504dfc" providerId="ADAL" clId="{5844521C-925C-7F46-8D59-5603DA0A927A}" dt="2024-05-28T06:49:49.364" v="11179" actId="165"/>
          <ac:grpSpMkLst>
            <pc:docMk/>
            <pc:sldMk cId="1139814700" sldId="2145706978"/>
            <ac:grpSpMk id="71" creationId="{6E00751D-52F8-8259-66E5-E3CA755AECA0}"/>
          </ac:grpSpMkLst>
        </pc:grpChg>
        <pc:grpChg chg="add mod">
          <ac:chgData name="JAGTAP Surabhi" userId="84cea6c1-768c-468c-9b72-7bcc08504dfc" providerId="ADAL" clId="{5844521C-925C-7F46-8D59-5603DA0A927A}" dt="2024-05-27T18:46:04.395" v="10582" actId="164"/>
          <ac:grpSpMkLst>
            <pc:docMk/>
            <pc:sldMk cId="1139814700" sldId="2145706978"/>
            <ac:grpSpMk id="72" creationId="{FA75A975-AFFF-EA0B-A9B8-59BA9008A192}"/>
          </ac:grpSpMkLst>
        </pc:grpChg>
        <pc:grpChg chg="add mod">
          <ac:chgData name="JAGTAP Surabhi" userId="84cea6c1-768c-468c-9b72-7bcc08504dfc" providerId="ADAL" clId="{5844521C-925C-7F46-8D59-5603DA0A927A}" dt="2024-05-27T18:45:18.530" v="10566" actId="164"/>
          <ac:grpSpMkLst>
            <pc:docMk/>
            <pc:sldMk cId="1139814700" sldId="2145706978"/>
            <ac:grpSpMk id="74" creationId="{FA7B878B-51E9-BAC6-39DC-5086C119B158}"/>
          </ac:grpSpMkLst>
        </pc:grpChg>
        <pc:grpChg chg="add mod">
          <ac:chgData name="JAGTAP Surabhi" userId="84cea6c1-768c-468c-9b72-7bcc08504dfc" providerId="ADAL" clId="{5844521C-925C-7F46-8D59-5603DA0A927A}" dt="2024-05-28T06:22:06.480" v="10891" actId="164"/>
          <ac:grpSpMkLst>
            <pc:docMk/>
            <pc:sldMk cId="1139814700" sldId="2145706978"/>
            <ac:grpSpMk id="76" creationId="{253CAEB6-C583-4269-6767-14CF60AE3D35}"/>
          </ac:grpSpMkLst>
        </pc:grpChg>
        <pc:grpChg chg="add mod">
          <ac:chgData name="JAGTAP Surabhi" userId="84cea6c1-768c-468c-9b72-7bcc08504dfc" providerId="ADAL" clId="{5844521C-925C-7F46-8D59-5603DA0A927A}" dt="2024-05-27T18:46:04.395" v="10582" actId="164"/>
          <ac:grpSpMkLst>
            <pc:docMk/>
            <pc:sldMk cId="1139814700" sldId="2145706978"/>
            <ac:grpSpMk id="83" creationId="{EDB57DA7-9410-D91D-51A6-C7574F300913}"/>
          </ac:grpSpMkLst>
        </pc:grpChg>
        <pc:grpChg chg="add mod">
          <ac:chgData name="JAGTAP Surabhi" userId="84cea6c1-768c-468c-9b72-7bcc08504dfc" providerId="ADAL" clId="{5844521C-925C-7F46-8D59-5603DA0A927A}" dt="2024-05-28T06:22:06.480" v="10891" actId="164"/>
          <ac:grpSpMkLst>
            <pc:docMk/>
            <pc:sldMk cId="1139814700" sldId="2145706978"/>
            <ac:grpSpMk id="86" creationId="{C158C4D6-901D-8FCA-1763-8F74F79199B3}"/>
          </ac:grpSpMkLst>
        </pc:grpChg>
        <pc:grpChg chg="add mod">
          <ac:chgData name="JAGTAP Surabhi" userId="84cea6c1-768c-468c-9b72-7bcc08504dfc" providerId="ADAL" clId="{5844521C-925C-7F46-8D59-5603DA0A927A}" dt="2024-05-28T06:50:10.755" v="11185" actId="164"/>
          <ac:grpSpMkLst>
            <pc:docMk/>
            <pc:sldMk cId="1139814700" sldId="2145706978"/>
            <ac:grpSpMk id="87" creationId="{D806C9BE-6857-D394-6A86-D4A24E11399C}"/>
          </ac:grpSpMkLst>
        </pc:grpChg>
        <pc:grpChg chg="add mod">
          <ac:chgData name="JAGTAP Surabhi" userId="84cea6c1-768c-468c-9b72-7bcc08504dfc" providerId="ADAL" clId="{5844521C-925C-7F46-8D59-5603DA0A927A}" dt="2024-05-28T06:50:10.755" v="11185" actId="164"/>
          <ac:grpSpMkLst>
            <pc:docMk/>
            <pc:sldMk cId="1139814700" sldId="2145706978"/>
            <ac:grpSpMk id="88" creationId="{D4319ADA-508B-77D7-6525-7F635D7C1AF6}"/>
          </ac:grpSpMkLst>
        </pc:grpChg>
        <pc:picChg chg="mod">
          <ac:chgData name="JAGTAP Surabhi" userId="84cea6c1-768c-468c-9b72-7bcc08504dfc" providerId="ADAL" clId="{5844521C-925C-7F46-8D59-5603DA0A927A}" dt="2024-05-27T17:25:06.114" v="10349" actId="1076"/>
          <ac:picMkLst>
            <pc:docMk/>
            <pc:sldMk cId="1139814700" sldId="2145706978"/>
            <ac:picMk id="6" creationId="{9EB47B56-4443-52BC-BDF1-F684B243B7FA}"/>
          </ac:picMkLst>
        </pc:picChg>
        <pc:picChg chg="mod">
          <ac:chgData name="JAGTAP Surabhi" userId="84cea6c1-768c-468c-9b72-7bcc08504dfc" providerId="ADAL" clId="{5844521C-925C-7F46-8D59-5603DA0A927A}" dt="2024-05-27T17:25:06.114" v="10349" actId="1076"/>
          <ac:picMkLst>
            <pc:docMk/>
            <pc:sldMk cId="1139814700" sldId="2145706978"/>
            <ac:picMk id="7" creationId="{DA7BCBF1-2AF7-DCC5-C3C9-E204CC316CC7}"/>
          </ac:picMkLst>
        </pc:picChg>
        <pc:picChg chg="add del mod">
          <ac:chgData name="JAGTAP Surabhi" userId="84cea6c1-768c-468c-9b72-7bcc08504dfc" providerId="ADAL" clId="{5844521C-925C-7F46-8D59-5603DA0A927A}" dt="2024-05-27T17:18:16.343" v="10260" actId="478"/>
          <ac:picMkLst>
            <pc:docMk/>
            <pc:sldMk cId="1139814700" sldId="2145706978"/>
            <ac:picMk id="9" creationId="{431CCC18-959B-6D21-0B4B-CFCB52FA4351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10" creationId="{39D5A868-8FF4-A82D-6A34-3D1E2354808C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11" creationId="{52385357-B148-8C5C-5826-DD7E7F9E9238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12" creationId="{66262E40-E017-32FC-BD29-0241F6A7F6D0}"/>
          </ac:picMkLst>
        </pc:picChg>
        <pc:picChg chg="del mod">
          <ac:chgData name="JAGTAP Surabhi" userId="84cea6c1-768c-468c-9b72-7bcc08504dfc" providerId="ADAL" clId="{5844521C-925C-7F46-8D59-5603DA0A927A}" dt="2024-05-27T17:22:15.298" v="10317" actId="478"/>
          <ac:picMkLst>
            <pc:docMk/>
            <pc:sldMk cId="1139814700" sldId="2145706978"/>
            <ac:picMk id="17" creationId="{445173E4-F8A5-DFBB-6B37-B0401A0891D4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18" creationId="{CECB566D-4E26-9086-651D-03E4B4586D69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19" creationId="{9206E5D0-9431-18D3-4A7D-0B143BEB4440}"/>
          </ac:picMkLst>
        </pc:picChg>
        <pc:picChg chg="mod">
          <ac:chgData name="JAGTAP Surabhi" userId="84cea6c1-768c-468c-9b72-7bcc08504dfc" providerId="ADAL" clId="{5844521C-925C-7F46-8D59-5603DA0A927A}" dt="2024-05-27T17:23:14.551" v="10326" actId="164"/>
          <ac:picMkLst>
            <pc:docMk/>
            <pc:sldMk cId="1139814700" sldId="2145706978"/>
            <ac:picMk id="20" creationId="{53A4A1A3-64D4-C63A-7173-8A730A7DFE7D}"/>
          </ac:picMkLst>
        </pc:picChg>
        <pc:picChg chg="mod">
          <ac:chgData name="JAGTAP Surabhi" userId="84cea6c1-768c-468c-9b72-7bcc08504dfc" providerId="ADAL" clId="{5844521C-925C-7F46-8D59-5603DA0A927A}" dt="2024-05-27T17:25:06.114" v="10349" actId="1076"/>
          <ac:picMkLst>
            <pc:docMk/>
            <pc:sldMk cId="1139814700" sldId="2145706978"/>
            <ac:picMk id="23" creationId="{A0A72844-524F-EEE7-FFC3-F5BEB9CD8B96}"/>
          </ac:picMkLst>
        </pc:picChg>
        <pc:picChg chg="mod">
          <ac:chgData name="JAGTAP Surabhi" userId="84cea6c1-768c-468c-9b72-7bcc08504dfc" providerId="ADAL" clId="{5844521C-925C-7F46-8D59-5603DA0A927A}" dt="2024-05-27T17:25:06.114" v="10349" actId="1076"/>
          <ac:picMkLst>
            <pc:docMk/>
            <pc:sldMk cId="1139814700" sldId="2145706978"/>
            <ac:picMk id="24" creationId="{764665A3-0E12-53CC-7846-A18CF5BA4D79}"/>
          </ac:picMkLst>
        </pc:picChg>
        <pc:picChg chg="mod">
          <ac:chgData name="JAGTAP Surabhi" userId="84cea6c1-768c-468c-9b72-7bcc08504dfc" providerId="ADAL" clId="{5844521C-925C-7F46-8D59-5603DA0A927A}" dt="2024-05-27T17:25:06.114" v="10349" actId="1076"/>
          <ac:picMkLst>
            <pc:docMk/>
            <pc:sldMk cId="1139814700" sldId="2145706978"/>
            <ac:picMk id="25" creationId="{CD8B96EA-9FC3-03F3-3C48-9FFBB81215B7}"/>
          </ac:picMkLst>
        </pc:picChg>
        <pc:picChg chg="add mod">
          <ac:chgData name="JAGTAP Surabhi" userId="84cea6c1-768c-468c-9b72-7bcc08504dfc" providerId="ADAL" clId="{5844521C-925C-7F46-8D59-5603DA0A927A}" dt="2024-05-27T17:18:31.441" v="10264" actId="1076"/>
          <ac:picMkLst>
            <pc:docMk/>
            <pc:sldMk cId="1139814700" sldId="2145706978"/>
            <ac:picMk id="26" creationId="{041DE05C-C278-B19D-EC98-3001B49AABFA}"/>
          </ac:picMkLst>
        </pc:picChg>
        <pc:picChg chg="del mod">
          <ac:chgData name="JAGTAP Surabhi" userId="84cea6c1-768c-468c-9b72-7bcc08504dfc" providerId="ADAL" clId="{5844521C-925C-7F46-8D59-5603DA0A927A}" dt="2024-05-27T17:22:19.185" v="10319" actId="478"/>
          <ac:picMkLst>
            <pc:docMk/>
            <pc:sldMk cId="1139814700" sldId="2145706978"/>
            <ac:picMk id="33" creationId="{4AEA05D8-0CB5-5831-4063-9E078D43DA74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35" creationId="{AF1A488F-439E-709E-FBAE-AD70EC9D453C}"/>
          </ac:picMkLst>
        </pc:picChg>
        <pc:picChg chg="mod">
          <ac:chgData name="JAGTAP Surabhi" userId="84cea6c1-768c-468c-9b72-7bcc08504dfc" providerId="ADAL" clId="{5844521C-925C-7F46-8D59-5603DA0A927A}" dt="2024-05-28T06:35:02.326" v="11032" actId="1076"/>
          <ac:picMkLst>
            <pc:docMk/>
            <pc:sldMk cId="1139814700" sldId="2145706978"/>
            <ac:picMk id="38" creationId="{EECCC05B-A832-40D7-12A8-79F10C98DF71}"/>
          </ac:picMkLst>
        </pc:picChg>
        <pc:picChg chg="mod">
          <ac:chgData name="JAGTAP Surabhi" userId="84cea6c1-768c-468c-9b72-7bcc08504dfc" providerId="ADAL" clId="{5844521C-925C-7F46-8D59-5603DA0A927A}" dt="2024-05-28T06:35:04.756" v="11033" actId="1076"/>
          <ac:picMkLst>
            <pc:docMk/>
            <pc:sldMk cId="1139814700" sldId="2145706978"/>
            <ac:picMk id="39" creationId="{83C88008-B93F-B0DF-10F9-CDF2014980B1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41" creationId="{FF47F080-B03A-10BF-1E0B-0D9B819FF8BD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42" creationId="{D4C2316B-4389-6EA5-01E4-309A9984837B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49" creationId="{A88216F4-F917-EF04-B486-AB949D6327C2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50" creationId="{E4ED25DD-50FA-CAE6-72B3-33895669D365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51" creationId="{833B221D-E927-1344-5AC8-514D0BFC1581}"/>
          </ac:picMkLst>
        </pc:picChg>
        <pc:picChg chg="add mod">
          <ac:chgData name="JAGTAP Surabhi" userId="84cea6c1-768c-468c-9b72-7bcc08504dfc" providerId="ADAL" clId="{5844521C-925C-7F46-8D59-5603DA0A927A}" dt="2024-05-27T17:18:39.349" v="10266"/>
          <ac:picMkLst>
            <pc:docMk/>
            <pc:sldMk cId="1139814700" sldId="2145706978"/>
            <ac:picMk id="52" creationId="{8E9DD2C0-C821-91FD-0810-9E694F6E0DD7}"/>
          </ac:picMkLst>
        </pc:picChg>
        <pc:picChg chg="add mod topLvl">
          <ac:chgData name="JAGTAP Surabhi" userId="84cea6c1-768c-468c-9b72-7bcc08504dfc" providerId="ADAL" clId="{5844521C-925C-7F46-8D59-5603DA0A927A}" dt="2024-05-28T06:50:04.364" v="11184" actId="1076"/>
          <ac:picMkLst>
            <pc:docMk/>
            <pc:sldMk cId="1139814700" sldId="2145706978"/>
            <ac:picMk id="56" creationId="{B1B8FE7F-B384-367F-FA07-3B8651A08B67}"/>
          </ac:picMkLst>
        </pc:picChg>
        <pc:picChg chg="add mod topLvl">
          <ac:chgData name="JAGTAP Surabhi" userId="84cea6c1-768c-468c-9b72-7bcc08504dfc" providerId="ADAL" clId="{5844521C-925C-7F46-8D59-5603DA0A927A}" dt="2024-05-28T06:50:04.364" v="11184" actId="1076"/>
          <ac:picMkLst>
            <pc:docMk/>
            <pc:sldMk cId="1139814700" sldId="2145706978"/>
            <ac:picMk id="57" creationId="{8B69802E-DB70-D96C-5203-034D25905192}"/>
          </ac:picMkLst>
        </pc:picChg>
        <pc:picChg chg="add mod topLvl">
          <ac:chgData name="JAGTAP Surabhi" userId="84cea6c1-768c-468c-9b72-7bcc08504dfc" providerId="ADAL" clId="{5844521C-925C-7F46-8D59-5603DA0A927A}" dt="2024-05-28T06:49:49.364" v="11179" actId="165"/>
          <ac:picMkLst>
            <pc:docMk/>
            <pc:sldMk cId="1139814700" sldId="2145706978"/>
            <ac:picMk id="58" creationId="{7C5F87E7-789F-51A4-7E3D-D8ECCFD6F478}"/>
          </ac:picMkLst>
        </pc:picChg>
        <pc:picChg chg="add mod topLvl">
          <ac:chgData name="JAGTAP Surabhi" userId="84cea6c1-768c-468c-9b72-7bcc08504dfc" providerId="ADAL" clId="{5844521C-925C-7F46-8D59-5603DA0A927A}" dt="2024-05-28T06:50:04.364" v="11184" actId="1076"/>
          <ac:picMkLst>
            <pc:docMk/>
            <pc:sldMk cId="1139814700" sldId="2145706978"/>
            <ac:picMk id="64" creationId="{3F7BAE29-C71B-1AD1-3E43-BD22C46DC25A}"/>
          </ac:picMkLst>
        </pc:picChg>
        <pc:picChg chg="add mod topLvl">
          <ac:chgData name="JAGTAP Surabhi" userId="84cea6c1-768c-468c-9b72-7bcc08504dfc" providerId="ADAL" clId="{5844521C-925C-7F46-8D59-5603DA0A927A}" dt="2024-05-28T06:50:04.364" v="11184" actId="1076"/>
          <ac:picMkLst>
            <pc:docMk/>
            <pc:sldMk cId="1139814700" sldId="2145706978"/>
            <ac:picMk id="65" creationId="{FB285D1A-72AB-4055-7D47-9B1F16EFD5F4}"/>
          </ac:picMkLst>
        </pc:picChg>
        <pc:picChg chg="add del mod">
          <ac:chgData name="JAGTAP Surabhi" userId="84cea6c1-768c-468c-9b72-7bcc08504dfc" providerId="ADAL" clId="{5844521C-925C-7F46-8D59-5603DA0A927A}" dt="2024-05-27T17:19:29.651" v="10278" actId="478"/>
          <ac:picMkLst>
            <pc:docMk/>
            <pc:sldMk cId="1139814700" sldId="2145706978"/>
            <ac:picMk id="66" creationId="{7425BF76-6D3C-D42F-5955-BAE5D2C01DBC}"/>
          </ac:picMkLst>
        </pc:picChg>
        <pc:picChg chg="add del mod">
          <ac:chgData name="JAGTAP Surabhi" userId="84cea6c1-768c-468c-9b72-7bcc08504dfc" providerId="ADAL" clId="{5844521C-925C-7F46-8D59-5603DA0A927A}" dt="2024-05-27T17:19:33.319" v="10280" actId="478"/>
          <ac:picMkLst>
            <pc:docMk/>
            <pc:sldMk cId="1139814700" sldId="2145706978"/>
            <ac:picMk id="67" creationId="{50948FC3-B316-4694-03EE-D678DD171AE8}"/>
          </ac:picMkLst>
        </pc:picChg>
      </pc:sldChg>
      <pc:sldChg chg="addSp delSp modSp mod addAnim delAnim modAnim modShow">
        <pc:chgData name="JAGTAP Surabhi" userId="84cea6c1-768c-468c-9b72-7bcc08504dfc" providerId="ADAL" clId="{5844521C-925C-7F46-8D59-5603DA0A927A}" dt="2024-05-28T06:49:37.107" v="11178"/>
        <pc:sldMkLst>
          <pc:docMk/>
          <pc:sldMk cId="1595680612" sldId="2145706979"/>
        </pc:sldMkLst>
        <pc:spChg chg="mod">
          <ac:chgData name="JAGTAP Surabhi" userId="84cea6c1-768c-468c-9b72-7bcc08504dfc" providerId="ADAL" clId="{5844521C-925C-7F46-8D59-5603DA0A927A}" dt="2024-05-28T06:49:08.086" v="11168" actId="1076"/>
          <ac:spMkLst>
            <pc:docMk/>
            <pc:sldMk cId="1595680612" sldId="2145706979"/>
            <ac:spMk id="7" creationId="{D8F48AA7-3FE1-AAC5-3122-CFC5405BBDBE}"/>
          </ac:spMkLst>
        </pc:spChg>
        <pc:spChg chg="del">
          <ac:chgData name="JAGTAP Surabhi" userId="84cea6c1-768c-468c-9b72-7bcc08504dfc" providerId="ADAL" clId="{5844521C-925C-7F46-8D59-5603DA0A927A}" dt="2024-05-27T14:35:12.096" v="8700" actId="478"/>
          <ac:spMkLst>
            <pc:docMk/>
            <pc:sldMk cId="1595680612" sldId="2145706979"/>
            <ac:spMk id="9" creationId="{75904F91-F333-CDCA-B193-204C7BCA146A}"/>
          </ac:spMkLst>
        </pc:spChg>
        <pc:spChg chg="del mod">
          <ac:chgData name="JAGTAP Surabhi" userId="84cea6c1-768c-468c-9b72-7bcc08504dfc" providerId="ADAL" clId="{5844521C-925C-7F46-8D59-5603DA0A927A}" dt="2024-05-27T17:07:40.297" v="10100" actId="478"/>
          <ac:spMkLst>
            <pc:docMk/>
            <pc:sldMk cId="1595680612" sldId="2145706979"/>
            <ac:spMk id="12" creationId="{F646A718-06B0-0011-D926-24FA739ED297}"/>
          </ac:spMkLst>
        </pc:spChg>
        <pc:spChg chg="mod">
          <ac:chgData name="JAGTAP Surabhi" userId="84cea6c1-768c-468c-9b72-7bcc08504dfc" providerId="ADAL" clId="{5844521C-925C-7F46-8D59-5603DA0A927A}" dt="2024-05-27T17:17:12.819" v="10249" actId="14100"/>
          <ac:spMkLst>
            <pc:docMk/>
            <pc:sldMk cId="1595680612" sldId="2145706979"/>
            <ac:spMk id="14" creationId="{C464E3F0-9938-2E10-6365-0349D4EE477B}"/>
          </ac:spMkLst>
        </pc:spChg>
        <pc:spChg chg="mod">
          <ac:chgData name="JAGTAP Surabhi" userId="84cea6c1-768c-468c-9b72-7bcc08504dfc" providerId="ADAL" clId="{5844521C-925C-7F46-8D59-5603DA0A927A}" dt="2024-05-27T17:14:53.388" v="10214" actId="166"/>
          <ac:spMkLst>
            <pc:docMk/>
            <pc:sldMk cId="1595680612" sldId="2145706979"/>
            <ac:spMk id="15" creationId="{4782FF57-1CBB-5327-334B-CBA57021109F}"/>
          </ac:spMkLst>
        </pc:spChg>
        <pc:spChg chg="mod">
          <ac:chgData name="JAGTAP Surabhi" userId="84cea6c1-768c-468c-9b72-7bcc08504dfc" providerId="ADAL" clId="{5844521C-925C-7F46-8D59-5603DA0A927A}" dt="2024-05-27T14:37:46.342" v="8742"/>
          <ac:spMkLst>
            <pc:docMk/>
            <pc:sldMk cId="1595680612" sldId="2145706979"/>
            <ac:spMk id="33" creationId="{D5324B3C-B31B-1466-37AE-38C30B257BE8}"/>
          </ac:spMkLst>
        </pc:spChg>
        <pc:spChg chg="mod topLvl">
          <ac:chgData name="JAGTAP Surabhi" userId="84cea6c1-768c-468c-9b72-7bcc08504dfc" providerId="ADAL" clId="{5844521C-925C-7F46-8D59-5603DA0A927A}" dt="2024-05-27T15:38:45.652" v="9531" actId="554"/>
          <ac:spMkLst>
            <pc:docMk/>
            <pc:sldMk cId="1595680612" sldId="2145706979"/>
            <ac:spMk id="35" creationId="{6C6E7470-F982-2760-2E03-7D40C88E737F}"/>
          </ac:spMkLst>
        </pc:spChg>
        <pc:spChg chg="add del mod">
          <ac:chgData name="JAGTAP Surabhi" userId="84cea6c1-768c-468c-9b72-7bcc08504dfc" providerId="ADAL" clId="{5844521C-925C-7F46-8D59-5603DA0A927A}" dt="2024-05-27T14:38:51.655" v="8751" actId="478"/>
          <ac:spMkLst>
            <pc:docMk/>
            <pc:sldMk cId="1595680612" sldId="2145706979"/>
            <ac:spMk id="38" creationId="{9B0BAA7F-FBF3-E974-B9E5-73CA3296E617}"/>
          </ac:spMkLst>
        </pc:spChg>
        <pc:spChg chg="mod">
          <ac:chgData name="JAGTAP Surabhi" userId="84cea6c1-768c-468c-9b72-7bcc08504dfc" providerId="ADAL" clId="{5844521C-925C-7F46-8D59-5603DA0A927A}" dt="2024-05-27T15:38:45.652" v="9531" actId="554"/>
          <ac:spMkLst>
            <pc:docMk/>
            <pc:sldMk cId="1595680612" sldId="2145706979"/>
            <ac:spMk id="39" creationId="{72375A40-B40C-85AF-DE83-5B058D10A3B0}"/>
          </ac:spMkLst>
        </pc:spChg>
        <pc:spChg chg="add mod">
          <ac:chgData name="JAGTAP Surabhi" userId="84cea6c1-768c-468c-9b72-7bcc08504dfc" providerId="ADAL" clId="{5844521C-925C-7F46-8D59-5603DA0A927A}" dt="2024-05-28T06:49:08.086" v="11168" actId="1076"/>
          <ac:spMkLst>
            <pc:docMk/>
            <pc:sldMk cId="1595680612" sldId="2145706979"/>
            <ac:spMk id="40" creationId="{1D8658FC-A241-5C2B-5F54-AF25F455C449}"/>
          </ac:spMkLst>
        </pc:spChg>
        <pc:spChg chg="mod topLvl">
          <ac:chgData name="JAGTAP Surabhi" userId="84cea6c1-768c-468c-9b72-7bcc08504dfc" providerId="ADAL" clId="{5844521C-925C-7F46-8D59-5603DA0A927A}" dt="2024-05-27T18:38:33.922" v="10528" actId="164"/>
          <ac:spMkLst>
            <pc:docMk/>
            <pc:sldMk cId="1595680612" sldId="2145706979"/>
            <ac:spMk id="42" creationId="{EE6594C4-F7A4-FAF2-9025-745B5D32A2BE}"/>
          </ac:spMkLst>
        </pc:spChg>
        <pc:spChg chg="add mod">
          <ac:chgData name="JAGTAP Surabhi" userId="84cea6c1-768c-468c-9b72-7bcc08504dfc" providerId="ADAL" clId="{5844521C-925C-7F46-8D59-5603DA0A927A}" dt="2024-05-27T18:50:30.394" v="10599" actId="1076"/>
          <ac:spMkLst>
            <pc:docMk/>
            <pc:sldMk cId="1595680612" sldId="2145706979"/>
            <ac:spMk id="43" creationId="{80D917E4-8302-19B1-1E5C-D18172180FE8}"/>
          </ac:spMkLst>
        </pc:spChg>
        <pc:spChg chg="mod topLvl">
          <ac:chgData name="JAGTAP Surabhi" userId="84cea6c1-768c-468c-9b72-7bcc08504dfc" providerId="ADAL" clId="{5844521C-925C-7F46-8D59-5603DA0A927A}" dt="2024-05-27T18:38:52.844" v="10530" actId="164"/>
          <ac:spMkLst>
            <pc:docMk/>
            <pc:sldMk cId="1595680612" sldId="2145706979"/>
            <ac:spMk id="46" creationId="{71F7219E-7ED8-4933-1D5F-7C4C5989D0B3}"/>
          </ac:spMkLst>
        </pc:spChg>
        <pc:spChg chg="mod topLvl">
          <ac:chgData name="JAGTAP Surabhi" userId="84cea6c1-768c-468c-9b72-7bcc08504dfc" providerId="ADAL" clId="{5844521C-925C-7F46-8D59-5603DA0A927A}" dt="2024-05-27T18:38:41.136" v="10529" actId="164"/>
          <ac:spMkLst>
            <pc:docMk/>
            <pc:sldMk cId="1595680612" sldId="2145706979"/>
            <ac:spMk id="48" creationId="{FB765F54-44D8-1E12-50CB-E0A387C5282C}"/>
          </ac:spMkLst>
        </pc:spChg>
        <pc:spChg chg="mod topLvl">
          <ac:chgData name="JAGTAP Surabhi" userId="84cea6c1-768c-468c-9b72-7bcc08504dfc" providerId="ADAL" clId="{5844521C-925C-7F46-8D59-5603DA0A927A}" dt="2024-05-27T18:38:33.922" v="10528" actId="164"/>
          <ac:spMkLst>
            <pc:docMk/>
            <pc:sldMk cId="1595680612" sldId="2145706979"/>
            <ac:spMk id="49" creationId="{88BD1D7D-87F8-F436-8CA7-996CBE3E762A}"/>
          </ac:spMkLst>
        </pc:spChg>
        <pc:spChg chg="mod topLvl">
          <ac:chgData name="JAGTAP Surabhi" userId="84cea6c1-768c-468c-9b72-7bcc08504dfc" providerId="ADAL" clId="{5844521C-925C-7F46-8D59-5603DA0A927A}" dt="2024-05-27T18:38:41.136" v="10529" actId="164"/>
          <ac:spMkLst>
            <pc:docMk/>
            <pc:sldMk cId="1595680612" sldId="2145706979"/>
            <ac:spMk id="50" creationId="{DF4D9FEE-B9B9-4CB2-58C8-F123CDBF8730}"/>
          </ac:spMkLst>
        </pc:spChg>
        <pc:spChg chg="mod topLvl">
          <ac:chgData name="JAGTAP Surabhi" userId="84cea6c1-768c-468c-9b72-7bcc08504dfc" providerId="ADAL" clId="{5844521C-925C-7F46-8D59-5603DA0A927A}" dt="2024-05-27T18:38:52.844" v="10530" actId="164"/>
          <ac:spMkLst>
            <pc:docMk/>
            <pc:sldMk cId="1595680612" sldId="2145706979"/>
            <ac:spMk id="51" creationId="{3AEB198A-EB6C-D535-7911-22280057859D}"/>
          </ac:spMkLst>
        </pc:spChg>
        <pc:spChg chg="add del mod">
          <ac:chgData name="JAGTAP Surabhi" userId="84cea6c1-768c-468c-9b72-7bcc08504dfc" providerId="ADAL" clId="{5844521C-925C-7F46-8D59-5603DA0A927A}" dt="2024-05-27T17:10:28.623" v="10135" actId="478"/>
          <ac:spMkLst>
            <pc:docMk/>
            <pc:sldMk cId="1595680612" sldId="2145706979"/>
            <ac:spMk id="56" creationId="{34997FA5-1AEA-A363-50A8-6B33C5F543EE}"/>
          </ac:spMkLst>
        </pc:spChg>
        <pc:spChg chg="add mod">
          <ac:chgData name="JAGTAP Surabhi" userId="84cea6c1-768c-468c-9b72-7bcc08504dfc" providerId="ADAL" clId="{5844521C-925C-7F46-8D59-5603DA0A927A}" dt="2024-05-27T15:45:56.041" v="9563" actId="208"/>
          <ac:spMkLst>
            <pc:docMk/>
            <pc:sldMk cId="1595680612" sldId="2145706979"/>
            <ac:spMk id="57" creationId="{37DB0570-8018-EA2A-3584-D608AF5737AB}"/>
          </ac:spMkLst>
        </pc:spChg>
        <pc:spChg chg="add mod">
          <ac:chgData name="JAGTAP Surabhi" userId="84cea6c1-768c-468c-9b72-7bcc08504dfc" providerId="ADAL" clId="{5844521C-925C-7F46-8D59-5603DA0A927A}" dt="2024-05-27T15:46:02.185" v="9566" actId="14100"/>
          <ac:spMkLst>
            <pc:docMk/>
            <pc:sldMk cId="1595680612" sldId="2145706979"/>
            <ac:spMk id="58" creationId="{9BE8594D-798E-61A5-0605-B52A06854AEB}"/>
          </ac:spMkLst>
        </pc:spChg>
        <pc:spChg chg="add del mod">
          <ac:chgData name="JAGTAP Surabhi" userId="84cea6c1-768c-468c-9b72-7bcc08504dfc" providerId="ADAL" clId="{5844521C-925C-7F46-8D59-5603DA0A927A}" dt="2024-05-27T16:48:57.481" v="9866" actId="478"/>
          <ac:spMkLst>
            <pc:docMk/>
            <pc:sldMk cId="1595680612" sldId="2145706979"/>
            <ac:spMk id="63" creationId="{23578D66-DB03-763B-C2F7-BDF88C6E1D08}"/>
          </ac:spMkLst>
        </pc:spChg>
        <pc:spChg chg="add mod">
          <ac:chgData name="JAGTAP Surabhi" userId="84cea6c1-768c-468c-9b72-7bcc08504dfc" providerId="ADAL" clId="{5844521C-925C-7F46-8D59-5603DA0A927A}" dt="2024-05-27T17:14:30.687" v="10204"/>
          <ac:spMkLst>
            <pc:docMk/>
            <pc:sldMk cId="1595680612" sldId="2145706979"/>
            <ac:spMk id="70" creationId="{49104339-4F8B-429C-3A1A-DC76FC1131BC}"/>
          </ac:spMkLst>
        </pc:spChg>
        <pc:spChg chg="del">
          <ac:chgData name="JAGTAP Surabhi" userId="84cea6c1-768c-468c-9b72-7bcc08504dfc" providerId="ADAL" clId="{5844521C-925C-7F46-8D59-5603DA0A927A}" dt="2024-05-27T14:35:20.544" v="8701" actId="478"/>
          <ac:spMkLst>
            <pc:docMk/>
            <pc:sldMk cId="1595680612" sldId="2145706979"/>
            <ac:spMk id="72" creationId="{96B41810-FED5-C068-BDEF-CADBD59A23CB}"/>
          </ac:spMkLst>
        </pc:spChg>
        <pc:spChg chg="add mod">
          <ac:chgData name="JAGTAP Surabhi" userId="84cea6c1-768c-468c-9b72-7bcc08504dfc" providerId="ADAL" clId="{5844521C-925C-7F46-8D59-5603DA0A927A}" dt="2024-05-27T17:14:30.687" v="10204"/>
          <ac:spMkLst>
            <pc:docMk/>
            <pc:sldMk cId="1595680612" sldId="2145706979"/>
            <ac:spMk id="73" creationId="{79BA6F73-CFB0-E177-87DB-16AD870EA5DB}"/>
          </ac:spMkLst>
        </pc:spChg>
        <pc:spChg chg="add mod">
          <ac:chgData name="JAGTAP Surabhi" userId="84cea6c1-768c-468c-9b72-7bcc08504dfc" providerId="ADAL" clId="{5844521C-925C-7F46-8D59-5603DA0A927A}" dt="2024-05-28T06:49:08.086" v="11168" actId="1076"/>
          <ac:spMkLst>
            <pc:docMk/>
            <pc:sldMk cId="1595680612" sldId="2145706979"/>
            <ac:spMk id="75" creationId="{69BB63D9-08A5-5A19-EFA2-799567C88578}"/>
          </ac:spMkLst>
        </pc:spChg>
        <pc:spChg chg="add mod">
          <ac:chgData name="JAGTAP Surabhi" userId="84cea6c1-768c-468c-9b72-7bcc08504dfc" providerId="ADAL" clId="{5844521C-925C-7F46-8D59-5603DA0A927A}" dt="2024-05-28T06:49:08.086" v="11168" actId="1076"/>
          <ac:spMkLst>
            <pc:docMk/>
            <pc:sldMk cId="1595680612" sldId="2145706979"/>
            <ac:spMk id="78" creationId="{DF13EC92-251E-71A5-7729-95CC45EF520B}"/>
          </ac:spMkLst>
        </pc:spChg>
        <pc:grpChg chg="add mod">
          <ac:chgData name="JAGTAP Surabhi" userId="84cea6c1-768c-468c-9b72-7bcc08504dfc" providerId="ADAL" clId="{5844521C-925C-7F46-8D59-5603DA0A927A}" dt="2024-05-28T06:49:08.086" v="11168" actId="1076"/>
          <ac:grpSpMkLst>
            <pc:docMk/>
            <pc:sldMk cId="1595680612" sldId="2145706979"/>
            <ac:grpSpMk id="2" creationId="{3580A455-3E90-8AEA-40AC-BC506D8762C7}"/>
          </ac:grpSpMkLst>
        </pc:grpChg>
        <pc:grpChg chg="mod">
          <ac:chgData name="JAGTAP Surabhi" userId="84cea6c1-768c-468c-9b72-7bcc08504dfc" providerId="ADAL" clId="{5844521C-925C-7F46-8D59-5603DA0A927A}" dt="2024-05-28T06:49:08.086" v="11168" actId="1076"/>
          <ac:grpSpMkLst>
            <pc:docMk/>
            <pc:sldMk cId="1595680612" sldId="2145706979"/>
            <ac:grpSpMk id="5" creationId="{B8D7A2FD-ECD6-BEB4-D5BE-DD171CFA064C}"/>
          </ac:grpSpMkLst>
        </pc:grpChg>
        <pc:grpChg chg="del mod">
          <ac:chgData name="JAGTAP Surabhi" userId="84cea6c1-768c-468c-9b72-7bcc08504dfc" providerId="ADAL" clId="{5844521C-925C-7F46-8D59-5603DA0A927A}" dt="2024-05-27T17:07:40.297" v="10100" actId="478"/>
          <ac:grpSpMkLst>
            <pc:docMk/>
            <pc:sldMk cId="1595680612" sldId="2145706979"/>
            <ac:grpSpMk id="8" creationId="{311EFB7B-DC9D-E6FE-9B0B-2D99D5CDB8DD}"/>
          </ac:grpSpMkLst>
        </pc:grpChg>
        <pc:grpChg chg="mod">
          <ac:chgData name="JAGTAP Surabhi" userId="84cea6c1-768c-468c-9b72-7bcc08504dfc" providerId="ADAL" clId="{5844521C-925C-7F46-8D59-5603DA0A927A}" dt="2024-05-28T06:49:08.086" v="11168" actId="1076"/>
          <ac:grpSpMkLst>
            <pc:docMk/>
            <pc:sldMk cId="1595680612" sldId="2145706979"/>
            <ac:grpSpMk id="11" creationId="{9F373484-474B-3877-B7AC-F6BFF56C77C3}"/>
          </ac:grpSpMkLst>
        </pc:grpChg>
        <pc:grpChg chg="del mod">
          <ac:chgData name="JAGTAP Surabhi" userId="84cea6c1-768c-468c-9b72-7bcc08504dfc" providerId="ADAL" clId="{5844521C-925C-7F46-8D59-5603DA0A927A}" dt="2024-05-27T17:07:35.734" v="10098" actId="478"/>
          <ac:grpSpMkLst>
            <pc:docMk/>
            <pc:sldMk cId="1595680612" sldId="2145706979"/>
            <ac:grpSpMk id="13" creationId="{0A8D7BEC-056C-3283-20A9-A689FC485F94}"/>
          </ac:grpSpMkLst>
        </pc:grpChg>
        <pc:grpChg chg="add del mod">
          <ac:chgData name="JAGTAP Surabhi" userId="84cea6c1-768c-468c-9b72-7bcc08504dfc" providerId="ADAL" clId="{5844521C-925C-7F46-8D59-5603DA0A927A}" dt="2024-05-27T14:38:49.341" v="8750" actId="478"/>
          <ac:grpSpMkLst>
            <pc:docMk/>
            <pc:sldMk cId="1595680612" sldId="2145706979"/>
            <ac:grpSpMk id="32" creationId="{313CBD8D-6286-A9D8-BD14-2B99A5855BB1}"/>
          </ac:grpSpMkLst>
        </pc:grpChg>
        <pc:grpChg chg="add del mod">
          <ac:chgData name="JAGTAP Surabhi" userId="84cea6c1-768c-468c-9b72-7bcc08504dfc" providerId="ADAL" clId="{5844521C-925C-7F46-8D59-5603DA0A927A}" dt="2024-05-27T15:37:30.897" v="9517" actId="478"/>
          <ac:grpSpMkLst>
            <pc:docMk/>
            <pc:sldMk cId="1595680612" sldId="2145706979"/>
            <ac:grpSpMk id="41" creationId="{3DF63D0F-56FE-5F3A-866B-356EBAF63107}"/>
          </ac:grpSpMkLst>
        </pc:grpChg>
        <pc:grpChg chg="add del mod">
          <ac:chgData name="JAGTAP Surabhi" userId="84cea6c1-768c-468c-9b72-7bcc08504dfc" providerId="ADAL" clId="{5844521C-925C-7F46-8D59-5603DA0A927A}" dt="2024-05-27T15:39:10.120" v="9533" actId="165"/>
          <ac:grpSpMkLst>
            <pc:docMk/>
            <pc:sldMk cId="1595680612" sldId="2145706979"/>
            <ac:grpSpMk id="44" creationId="{F50204F7-1A12-4692-D4DF-A3B364D8AD59}"/>
          </ac:grpSpMkLst>
        </pc:grpChg>
        <pc:grpChg chg="add del mod">
          <ac:chgData name="JAGTAP Surabhi" userId="84cea6c1-768c-468c-9b72-7bcc08504dfc" providerId="ADAL" clId="{5844521C-925C-7F46-8D59-5603DA0A927A}" dt="2024-05-27T15:39:04.859" v="9532" actId="165"/>
          <ac:grpSpMkLst>
            <pc:docMk/>
            <pc:sldMk cId="1595680612" sldId="2145706979"/>
            <ac:grpSpMk id="45" creationId="{5A0B5BFC-FE4D-8DF8-5E66-68172BFE969E}"/>
          </ac:grpSpMkLst>
        </pc:grpChg>
        <pc:grpChg chg="add del mod">
          <ac:chgData name="JAGTAP Surabhi" userId="84cea6c1-768c-468c-9b72-7bcc08504dfc" providerId="ADAL" clId="{5844521C-925C-7F46-8D59-5603DA0A927A}" dt="2024-05-27T15:39:04.859" v="9532" actId="165"/>
          <ac:grpSpMkLst>
            <pc:docMk/>
            <pc:sldMk cId="1595680612" sldId="2145706979"/>
            <ac:grpSpMk id="53" creationId="{ADF7E20A-B68B-5DFD-8C1C-0B53862A5EAB}"/>
          </ac:grpSpMkLst>
        </pc:grpChg>
        <pc:grpChg chg="del mod">
          <ac:chgData name="JAGTAP Surabhi" userId="84cea6c1-768c-468c-9b72-7bcc08504dfc" providerId="ADAL" clId="{5844521C-925C-7F46-8D59-5603DA0A927A}" dt="2024-05-27T14:40:47.054" v="8774" actId="165"/>
          <ac:grpSpMkLst>
            <pc:docMk/>
            <pc:sldMk cId="1595680612" sldId="2145706979"/>
            <ac:grpSpMk id="59" creationId="{E3FB3CC1-7F3E-1582-BA83-B4CF02815323}"/>
          </ac:grpSpMkLst>
        </pc:grpChg>
        <pc:grpChg chg="del mod">
          <ac:chgData name="JAGTAP Surabhi" userId="84cea6c1-768c-468c-9b72-7bcc08504dfc" providerId="ADAL" clId="{5844521C-925C-7F46-8D59-5603DA0A927A}" dt="2024-05-27T14:40:43.782" v="8773" actId="165"/>
          <ac:grpSpMkLst>
            <pc:docMk/>
            <pc:sldMk cId="1595680612" sldId="2145706979"/>
            <ac:grpSpMk id="60" creationId="{8A15C6DC-8FA5-2961-B673-6D8A67B68E4C}"/>
          </ac:grpSpMkLst>
        </pc:grpChg>
        <pc:grpChg chg="del mod">
          <ac:chgData name="JAGTAP Surabhi" userId="84cea6c1-768c-468c-9b72-7bcc08504dfc" providerId="ADAL" clId="{5844521C-925C-7F46-8D59-5603DA0A927A}" dt="2024-05-27T14:40:40.431" v="8772" actId="165"/>
          <ac:grpSpMkLst>
            <pc:docMk/>
            <pc:sldMk cId="1595680612" sldId="2145706979"/>
            <ac:grpSpMk id="61" creationId="{35CFA59C-FCC9-DF0D-CC70-2C57899084D6}"/>
          </ac:grpSpMkLst>
        </pc:grpChg>
        <pc:grpChg chg="add mod">
          <ac:chgData name="JAGTAP Surabhi" userId="84cea6c1-768c-468c-9b72-7bcc08504dfc" providerId="ADAL" clId="{5844521C-925C-7F46-8D59-5603DA0A927A}" dt="2024-05-28T06:49:08.086" v="11168" actId="1076"/>
          <ac:grpSpMkLst>
            <pc:docMk/>
            <pc:sldMk cId="1595680612" sldId="2145706979"/>
            <ac:grpSpMk id="66" creationId="{8E8871F7-60A8-D2C0-0CB3-18CBA726ECF7}"/>
          </ac:grpSpMkLst>
        </pc:grpChg>
        <pc:grpChg chg="del mod">
          <ac:chgData name="JAGTAP Surabhi" userId="84cea6c1-768c-468c-9b72-7bcc08504dfc" providerId="ADAL" clId="{5844521C-925C-7F46-8D59-5603DA0A927A}" dt="2024-05-27T14:35:01.541" v="8694" actId="478"/>
          <ac:grpSpMkLst>
            <pc:docMk/>
            <pc:sldMk cId="1595680612" sldId="2145706979"/>
            <ac:grpSpMk id="76" creationId="{F432A1A3-4235-7EFB-FABF-FD5F2066827D}"/>
          </ac:grpSpMkLst>
        </pc:grpChg>
        <pc:grpChg chg="add mod">
          <ac:chgData name="JAGTAP Surabhi" userId="84cea6c1-768c-468c-9b72-7bcc08504dfc" providerId="ADAL" clId="{5844521C-925C-7F46-8D59-5603DA0A927A}" dt="2024-05-27T18:38:33.922" v="10528" actId="164"/>
          <ac:grpSpMkLst>
            <pc:docMk/>
            <pc:sldMk cId="1595680612" sldId="2145706979"/>
            <ac:grpSpMk id="79" creationId="{56B9EE00-1167-E19F-AD3C-F0A05538253F}"/>
          </ac:grpSpMkLst>
        </pc:grpChg>
        <pc:grpChg chg="add mod">
          <ac:chgData name="JAGTAP Surabhi" userId="84cea6c1-768c-468c-9b72-7bcc08504dfc" providerId="ADAL" clId="{5844521C-925C-7F46-8D59-5603DA0A927A}" dt="2024-05-27T18:38:41.136" v="10529" actId="164"/>
          <ac:grpSpMkLst>
            <pc:docMk/>
            <pc:sldMk cId="1595680612" sldId="2145706979"/>
            <ac:grpSpMk id="80" creationId="{84074264-6F1C-D0AD-E125-26D13CF96972}"/>
          </ac:grpSpMkLst>
        </pc:grpChg>
        <pc:grpChg chg="add mod">
          <ac:chgData name="JAGTAP Surabhi" userId="84cea6c1-768c-468c-9b72-7bcc08504dfc" providerId="ADAL" clId="{5844521C-925C-7F46-8D59-5603DA0A927A}" dt="2024-05-27T18:38:52.844" v="10530" actId="164"/>
          <ac:grpSpMkLst>
            <pc:docMk/>
            <pc:sldMk cId="1595680612" sldId="2145706979"/>
            <ac:grpSpMk id="81" creationId="{69D9A5C8-64F6-D991-BADF-735C5F11DEA0}"/>
          </ac:grpSpMkLst>
        </pc:grpChg>
        <pc:grpChg chg="add mod">
          <ac:chgData name="JAGTAP Surabhi" userId="84cea6c1-768c-468c-9b72-7bcc08504dfc" providerId="ADAL" clId="{5844521C-925C-7F46-8D59-5603DA0A927A}" dt="2024-05-28T06:49:08.086" v="11168" actId="1076"/>
          <ac:grpSpMkLst>
            <pc:docMk/>
            <pc:sldMk cId="1595680612" sldId="2145706979"/>
            <ac:grpSpMk id="82" creationId="{DDAFF513-3465-674D-6536-0DE3AACCCC41}"/>
          </ac:grpSpMkLst>
        </pc:grpChg>
        <pc:grpChg chg="del">
          <ac:chgData name="JAGTAP Surabhi" userId="84cea6c1-768c-468c-9b72-7bcc08504dfc" providerId="ADAL" clId="{5844521C-925C-7F46-8D59-5603DA0A927A}" dt="2024-05-27T14:34:45.644" v="8691" actId="478"/>
          <ac:grpSpMkLst>
            <pc:docMk/>
            <pc:sldMk cId="1595680612" sldId="2145706979"/>
            <ac:grpSpMk id="137" creationId="{5A38A5A0-0BB5-F2E5-D389-0F9E567C8DE5}"/>
          </ac:grpSpMkLst>
        </pc:grpChg>
        <pc:picChg chg="mod">
          <ac:chgData name="JAGTAP Surabhi" userId="84cea6c1-768c-468c-9b72-7bcc08504dfc" providerId="ADAL" clId="{5844521C-925C-7F46-8D59-5603DA0A927A}" dt="2024-05-28T06:49:08.086" v="11168" actId="1076"/>
          <ac:picMkLst>
            <pc:docMk/>
            <pc:sldMk cId="1595680612" sldId="2145706979"/>
            <ac:picMk id="10" creationId="{B09FE5F3-FB29-E01C-E9B3-7DB103E6F068}"/>
          </ac:picMkLst>
        </pc:picChg>
        <pc:picChg chg="mod">
          <ac:chgData name="JAGTAP Surabhi" userId="84cea6c1-768c-468c-9b72-7bcc08504dfc" providerId="ADAL" clId="{5844521C-925C-7F46-8D59-5603DA0A927A}" dt="2024-05-28T06:49:08.086" v="11168" actId="1076"/>
          <ac:picMkLst>
            <pc:docMk/>
            <pc:sldMk cId="1595680612" sldId="2145706979"/>
            <ac:picMk id="16" creationId="{5C2A7232-FBC5-EAB9-E581-7FD3ED1F7AA1}"/>
          </ac:picMkLst>
        </pc:picChg>
        <pc:picChg chg="mod">
          <ac:chgData name="JAGTAP Surabhi" userId="84cea6c1-768c-468c-9b72-7bcc08504dfc" providerId="ADAL" clId="{5844521C-925C-7F46-8D59-5603DA0A927A}" dt="2024-05-28T06:49:08.086" v="11168" actId="1076"/>
          <ac:picMkLst>
            <pc:docMk/>
            <pc:sldMk cId="1595680612" sldId="2145706979"/>
            <ac:picMk id="17" creationId="{56A6CC50-BFB7-24E3-D3EA-0D981BC9AB0A}"/>
          </ac:picMkLst>
        </pc:picChg>
        <pc:picChg chg="del mod">
          <ac:chgData name="JAGTAP Surabhi" userId="84cea6c1-768c-468c-9b72-7bcc08504dfc" providerId="ADAL" clId="{5844521C-925C-7F46-8D59-5603DA0A927A}" dt="2024-05-27T17:07:25.661" v="10095" actId="478"/>
          <ac:picMkLst>
            <pc:docMk/>
            <pc:sldMk cId="1595680612" sldId="2145706979"/>
            <ac:picMk id="18" creationId="{D6C979C5-B479-B59C-61F2-696EA65A70DD}"/>
          </ac:picMkLst>
        </pc:picChg>
        <pc:picChg chg="del mod">
          <ac:chgData name="JAGTAP Surabhi" userId="84cea6c1-768c-468c-9b72-7bcc08504dfc" providerId="ADAL" clId="{5844521C-925C-7F46-8D59-5603DA0A927A}" dt="2024-05-27T17:07:25.661" v="10095" actId="478"/>
          <ac:picMkLst>
            <pc:docMk/>
            <pc:sldMk cId="1595680612" sldId="2145706979"/>
            <ac:picMk id="25" creationId="{A730ECBA-0283-D307-137F-A10CB10A3FB4}"/>
          </ac:picMkLst>
        </pc:picChg>
        <pc:picChg chg="del mod">
          <ac:chgData name="JAGTAP Surabhi" userId="84cea6c1-768c-468c-9b72-7bcc08504dfc" providerId="ADAL" clId="{5844521C-925C-7F46-8D59-5603DA0A927A}" dt="2024-05-27T17:07:25.661" v="10095" actId="478"/>
          <ac:picMkLst>
            <pc:docMk/>
            <pc:sldMk cId="1595680612" sldId="2145706979"/>
            <ac:picMk id="26" creationId="{7EAB738A-7683-B7D7-519F-F90B2FC34465}"/>
          </ac:picMkLst>
        </pc:picChg>
        <pc:picChg chg="add del mod">
          <ac:chgData name="JAGTAP Surabhi" userId="84cea6c1-768c-468c-9b72-7bcc08504dfc" providerId="ADAL" clId="{5844521C-925C-7F46-8D59-5603DA0A927A}" dt="2024-05-27T14:35:21.586" v="8702" actId="478"/>
          <ac:picMkLst>
            <pc:docMk/>
            <pc:sldMk cId="1595680612" sldId="2145706979"/>
            <ac:picMk id="30" creationId="{12DC72FE-E454-4505-31EE-C082C95ECAED}"/>
          </ac:picMkLst>
        </pc:picChg>
        <pc:picChg chg="mod">
          <ac:chgData name="JAGTAP Surabhi" userId="84cea6c1-768c-468c-9b72-7bcc08504dfc" providerId="ADAL" clId="{5844521C-925C-7F46-8D59-5603DA0A927A}" dt="2024-05-27T14:38:27.160" v="8744"/>
          <ac:picMkLst>
            <pc:docMk/>
            <pc:sldMk cId="1595680612" sldId="2145706979"/>
            <ac:picMk id="34" creationId="{22698B71-1C5F-06DC-0AD6-417C44930A53}"/>
          </ac:picMkLst>
        </pc:picChg>
        <pc:picChg chg="add del mod topLvl">
          <ac:chgData name="JAGTAP Surabhi" userId="84cea6c1-768c-468c-9b72-7bcc08504dfc" providerId="ADAL" clId="{5844521C-925C-7F46-8D59-5603DA0A927A}" dt="2024-05-27T15:37:30.897" v="9517" actId="478"/>
          <ac:picMkLst>
            <pc:docMk/>
            <pc:sldMk cId="1595680612" sldId="2145706979"/>
            <ac:picMk id="37" creationId="{8F74ABA6-194F-620E-9FB9-6280EB84EB61}"/>
          </ac:picMkLst>
        </pc:picChg>
        <pc:picChg chg="add del mod modCrop">
          <ac:chgData name="JAGTAP Surabhi" userId="84cea6c1-768c-468c-9b72-7bcc08504dfc" providerId="ADAL" clId="{5844521C-925C-7F46-8D59-5603DA0A927A}" dt="2024-05-27T17:14:35.503" v="10208" actId="478"/>
          <ac:picMkLst>
            <pc:docMk/>
            <pc:sldMk cId="1595680612" sldId="2145706979"/>
            <ac:picMk id="55" creationId="{F146C145-1E96-3C00-1C6F-96994DE3C19A}"/>
          </ac:picMkLst>
        </pc:picChg>
        <pc:picChg chg="add del mod">
          <ac:chgData name="JAGTAP Surabhi" userId="84cea6c1-768c-468c-9b72-7bcc08504dfc" providerId="ADAL" clId="{5844521C-925C-7F46-8D59-5603DA0A927A}" dt="2024-05-27T17:08:39.557" v="10117" actId="478"/>
          <ac:picMkLst>
            <pc:docMk/>
            <pc:sldMk cId="1595680612" sldId="2145706979"/>
            <ac:picMk id="64" creationId="{03863169-E8FA-1BE7-BDCF-9A88ED066F0D}"/>
          </ac:picMkLst>
        </pc:picChg>
        <pc:picChg chg="add mod">
          <ac:chgData name="JAGTAP Surabhi" userId="84cea6c1-768c-468c-9b72-7bcc08504dfc" providerId="ADAL" clId="{5844521C-925C-7F46-8D59-5603DA0A927A}" dt="2024-05-28T06:49:08.086" v="11168" actId="1076"/>
          <ac:picMkLst>
            <pc:docMk/>
            <pc:sldMk cId="1595680612" sldId="2145706979"/>
            <ac:picMk id="65" creationId="{556B9391-52DB-CC92-53AB-3E211EF1C589}"/>
          </ac:picMkLst>
        </pc:picChg>
        <pc:picChg chg="add mod">
          <ac:chgData name="JAGTAP Surabhi" userId="84cea6c1-768c-468c-9b72-7bcc08504dfc" providerId="ADAL" clId="{5844521C-925C-7F46-8D59-5603DA0A927A}" dt="2024-05-27T17:14:18.046" v="10200"/>
          <ac:picMkLst>
            <pc:docMk/>
            <pc:sldMk cId="1595680612" sldId="2145706979"/>
            <ac:picMk id="67" creationId="{506839A0-5043-F31C-270D-2409BE0E27D5}"/>
          </ac:picMkLst>
        </pc:picChg>
        <pc:picChg chg="add del mod">
          <ac:chgData name="JAGTAP Surabhi" userId="84cea6c1-768c-468c-9b72-7bcc08504dfc" providerId="ADAL" clId="{5844521C-925C-7F46-8D59-5603DA0A927A}" dt="2024-05-27T17:14:22.799" v="10203" actId="478"/>
          <ac:picMkLst>
            <pc:docMk/>
            <pc:sldMk cId="1595680612" sldId="2145706979"/>
            <ac:picMk id="68" creationId="{D269CC1B-B427-E4DB-AA9D-195F4626CBE5}"/>
          </ac:picMkLst>
        </pc:picChg>
        <pc:picChg chg="add mod">
          <ac:chgData name="JAGTAP Surabhi" userId="84cea6c1-768c-468c-9b72-7bcc08504dfc" providerId="ADAL" clId="{5844521C-925C-7F46-8D59-5603DA0A927A}" dt="2024-05-27T17:14:30.687" v="10204"/>
          <ac:picMkLst>
            <pc:docMk/>
            <pc:sldMk cId="1595680612" sldId="2145706979"/>
            <ac:picMk id="69" creationId="{81D51EA4-92C2-8FC8-A5F2-F622CB987E16}"/>
          </ac:picMkLst>
        </pc:picChg>
        <pc:picChg chg="del topLvl">
          <ac:chgData name="JAGTAP Surabhi" userId="84cea6c1-768c-468c-9b72-7bcc08504dfc" providerId="ADAL" clId="{5844521C-925C-7F46-8D59-5603DA0A927A}" dt="2024-05-27T14:35:01.541" v="8694" actId="478"/>
          <ac:picMkLst>
            <pc:docMk/>
            <pc:sldMk cId="1595680612" sldId="2145706979"/>
            <ac:picMk id="71" creationId="{387286A9-A89A-9DBB-6C93-44B89562D13E}"/>
          </ac:picMkLst>
        </pc:picChg>
        <pc:picChg chg="add mod">
          <ac:chgData name="JAGTAP Surabhi" userId="84cea6c1-768c-468c-9b72-7bcc08504dfc" providerId="ADAL" clId="{5844521C-925C-7F46-8D59-5603DA0A927A}" dt="2024-05-27T17:17:06.733" v="10247" actId="1076"/>
          <ac:picMkLst>
            <pc:docMk/>
            <pc:sldMk cId="1595680612" sldId="2145706979"/>
            <ac:picMk id="74" creationId="{B2AE1B1B-B2E6-218B-4CB9-EFC689C8866C}"/>
          </ac:picMkLst>
        </pc:picChg>
        <pc:picChg chg="add mod">
          <ac:chgData name="JAGTAP Surabhi" userId="84cea6c1-768c-468c-9b72-7bcc08504dfc" providerId="ADAL" clId="{5844521C-925C-7F46-8D59-5603DA0A927A}" dt="2024-05-28T06:49:08.086" v="11168" actId="1076"/>
          <ac:picMkLst>
            <pc:docMk/>
            <pc:sldMk cId="1595680612" sldId="2145706979"/>
            <ac:picMk id="6146" creationId="{0EC4B798-5797-A895-D5D5-DDE41086EA98}"/>
          </ac:picMkLst>
        </pc:picChg>
        <pc:cxnChg chg="del mod">
          <ac:chgData name="JAGTAP Surabhi" userId="84cea6c1-768c-468c-9b72-7bcc08504dfc" providerId="ADAL" clId="{5844521C-925C-7F46-8D59-5603DA0A927A}" dt="2024-05-27T17:07:33.189" v="10097" actId="478"/>
          <ac:cxnSpMkLst>
            <pc:docMk/>
            <pc:sldMk cId="1595680612" sldId="2145706979"/>
            <ac:cxnSpMk id="19" creationId="{2D09F730-98A9-4E43-94A6-6BEFE15B2E2F}"/>
          </ac:cxnSpMkLst>
        </pc:cxnChg>
        <pc:cxnChg chg="del mod">
          <ac:chgData name="JAGTAP Surabhi" userId="84cea6c1-768c-468c-9b72-7bcc08504dfc" providerId="ADAL" clId="{5844521C-925C-7F46-8D59-5603DA0A927A}" dt="2024-05-27T17:07:29.133" v="10096" actId="478"/>
          <ac:cxnSpMkLst>
            <pc:docMk/>
            <pc:sldMk cId="1595680612" sldId="2145706979"/>
            <ac:cxnSpMk id="23" creationId="{A2BD91AC-BEAB-1B32-FCD9-80824D9F94DA}"/>
          </ac:cxnSpMkLst>
        </pc:cxnChg>
        <pc:cxnChg chg="del mod">
          <ac:chgData name="JAGTAP Surabhi" userId="84cea6c1-768c-468c-9b72-7bcc08504dfc" providerId="ADAL" clId="{5844521C-925C-7F46-8D59-5603DA0A927A}" dt="2024-05-27T17:07:35.734" v="10098" actId="478"/>
          <ac:cxnSpMkLst>
            <pc:docMk/>
            <pc:sldMk cId="1595680612" sldId="2145706979"/>
            <ac:cxnSpMk id="24" creationId="{B6844A89-571A-E6E2-12BC-A6BEC22E3522}"/>
          </ac:cxnSpMkLst>
        </pc:cxnChg>
        <pc:cxnChg chg="del mod">
          <ac:chgData name="JAGTAP Surabhi" userId="84cea6c1-768c-468c-9b72-7bcc08504dfc" providerId="ADAL" clId="{5844521C-925C-7F46-8D59-5603DA0A927A}" dt="2024-05-27T17:07:38.412" v="10099" actId="478"/>
          <ac:cxnSpMkLst>
            <pc:docMk/>
            <pc:sldMk cId="1595680612" sldId="2145706979"/>
            <ac:cxnSpMk id="29" creationId="{DB8A2F72-1151-25DC-E655-57638961E83A}"/>
          </ac:cxnSpMkLst>
        </pc:cxnChg>
      </pc:sldChg>
      <pc:sldChg chg="modSp del mod modShow">
        <pc:chgData name="JAGTAP Surabhi" userId="84cea6c1-768c-468c-9b72-7bcc08504dfc" providerId="ADAL" clId="{5844521C-925C-7F46-8D59-5603DA0A927A}" dt="2024-05-27T14:34:34.261" v="8690" actId="2696"/>
        <pc:sldMkLst>
          <pc:docMk/>
          <pc:sldMk cId="734114942" sldId="2145706980"/>
        </pc:sldMkLst>
        <pc:spChg chg="mod">
          <ac:chgData name="JAGTAP Surabhi" userId="84cea6c1-768c-468c-9b72-7bcc08504dfc" providerId="ADAL" clId="{5844521C-925C-7F46-8D59-5603DA0A927A}" dt="2024-05-27T07:09:01.878" v="6415" actId="1076"/>
          <ac:spMkLst>
            <pc:docMk/>
            <pc:sldMk cId="734114942" sldId="2145706980"/>
            <ac:spMk id="37" creationId="{D4196C11-4DC6-437A-4594-46424E9BDB83}"/>
          </ac:spMkLst>
        </pc:spChg>
        <pc:grpChg chg="mod">
          <ac:chgData name="JAGTAP Surabhi" userId="84cea6c1-768c-468c-9b72-7bcc08504dfc" providerId="ADAL" clId="{5844521C-925C-7F46-8D59-5603DA0A927A}" dt="2024-05-27T07:09:11.689" v="6417" actId="688"/>
          <ac:grpSpMkLst>
            <pc:docMk/>
            <pc:sldMk cId="734114942" sldId="2145706980"/>
            <ac:grpSpMk id="6" creationId="{BB8EB050-6202-94A4-15EB-F9FA9B3B5286}"/>
          </ac:grpSpMkLst>
        </pc:grpChg>
        <pc:grpChg chg="mod">
          <ac:chgData name="JAGTAP Surabhi" userId="84cea6c1-768c-468c-9b72-7bcc08504dfc" providerId="ADAL" clId="{5844521C-925C-7F46-8D59-5603DA0A927A}" dt="2024-05-27T07:09:11.689" v="6417" actId="688"/>
          <ac:grpSpMkLst>
            <pc:docMk/>
            <pc:sldMk cId="734114942" sldId="2145706980"/>
            <ac:grpSpMk id="7" creationId="{CCAC4293-E913-9084-DC19-A708113D9A9D}"/>
          </ac:grpSpMkLst>
        </pc:grpChg>
        <pc:grpChg chg="mod">
          <ac:chgData name="JAGTAP Surabhi" userId="84cea6c1-768c-468c-9b72-7bcc08504dfc" providerId="ADAL" clId="{5844521C-925C-7F46-8D59-5603DA0A927A}" dt="2024-05-27T07:08:57.557" v="6413" actId="1076"/>
          <ac:grpSpMkLst>
            <pc:docMk/>
            <pc:sldMk cId="734114942" sldId="2145706980"/>
            <ac:grpSpMk id="58" creationId="{25304738-E2E2-191C-A21A-6D4127606405}"/>
          </ac:grpSpMkLst>
        </pc:grpChg>
        <pc:picChg chg="mod">
          <ac:chgData name="JAGTAP Surabhi" userId="84cea6c1-768c-468c-9b72-7bcc08504dfc" providerId="ADAL" clId="{5844521C-925C-7F46-8D59-5603DA0A927A}" dt="2024-05-27T07:09:11.689" v="6417" actId="688"/>
          <ac:picMkLst>
            <pc:docMk/>
            <pc:sldMk cId="734114942" sldId="2145706980"/>
            <ac:picMk id="8" creationId="{64E43FF0-1712-B746-EE47-9B937132F66E}"/>
          </ac:picMkLst>
        </pc:picChg>
        <pc:picChg chg="mod">
          <ac:chgData name="JAGTAP Surabhi" userId="84cea6c1-768c-468c-9b72-7bcc08504dfc" providerId="ADAL" clId="{5844521C-925C-7F46-8D59-5603DA0A927A}" dt="2024-05-27T07:09:11.689" v="6417" actId="688"/>
          <ac:picMkLst>
            <pc:docMk/>
            <pc:sldMk cId="734114942" sldId="2145706980"/>
            <ac:picMk id="9" creationId="{FD552D65-2049-DB69-7E1D-EF08376F5C24}"/>
          </ac:picMkLst>
        </pc:picChg>
        <pc:picChg chg="mod">
          <ac:chgData name="JAGTAP Surabhi" userId="84cea6c1-768c-468c-9b72-7bcc08504dfc" providerId="ADAL" clId="{5844521C-925C-7F46-8D59-5603DA0A927A}" dt="2024-05-27T07:09:11.689" v="6417" actId="688"/>
          <ac:picMkLst>
            <pc:docMk/>
            <pc:sldMk cId="734114942" sldId="2145706980"/>
            <ac:picMk id="10" creationId="{EB18E9B1-1028-9CDB-D83B-BF88FBF481E8}"/>
          </ac:picMkLst>
        </pc:picChg>
        <pc:picChg chg="mod">
          <ac:chgData name="JAGTAP Surabhi" userId="84cea6c1-768c-468c-9b72-7bcc08504dfc" providerId="ADAL" clId="{5844521C-925C-7F46-8D59-5603DA0A927A}" dt="2024-05-27T07:09:11.689" v="6417" actId="688"/>
          <ac:picMkLst>
            <pc:docMk/>
            <pc:sldMk cId="734114942" sldId="2145706980"/>
            <ac:picMk id="14" creationId="{D41E0412-3560-EF27-F755-3579F30FF118}"/>
          </ac:picMkLst>
        </pc:picChg>
        <pc:picChg chg="mod">
          <ac:chgData name="JAGTAP Surabhi" userId="84cea6c1-768c-468c-9b72-7bcc08504dfc" providerId="ADAL" clId="{5844521C-925C-7F46-8D59-5603DA0A927A}" dt="2024-05-27T07:09:11.689" v="6417" actId="688"/>
          <ac:picMkLst>
            <pc:docMk/>
            <pc:sldMk cId="734114942" sldId="2145706980"/>
            <ac:picMk id="15" creationId="{92CF0201-2964-EF0B-19B6-93D68DA32BCA}"/>
          </ac:picMkLst>
        </pc:picChg>
        <pc:cxnChg chg="mod">
          <ac:chgData name="JAGTAP Surabhi" userId="84cea6c1-768c-468c-9b72-7bcc08504dfc" providerId="ADAL" clId="{5844521C-925C-7F46-8D59-5603DA0A927A}" dt="2024-05-27T07:09:11.689" v="6417" actId="688"/>
          <ac:cxnSpMkLst>
            <pc:docMk/>
            <pc:sldMk cId="734114942" sldId="2145706980"/>
            <ac:cxnSpMk id="11" creationId="{2730A9DD-2651-CF95-24D4-7D11FF9D57B8}"/>
          </ac:cxnSpMkLst>
        </pc:cxnChg>
        <pc:cxnChg chg="mod">
          <ac:chgData name="JAGTAP Surabhi" userId="84cea6c1-768c-468c-9b72-7bcc08504dfc" providerId="ADAL" clId="{5844521C-925C-7F46-8D59-5603DA0A927A}" dt="2024-05-27T07:09:11.689" v="6417" actId="688"/>
          <ac:cxnSpMkLst>
            <pc:docMk/>
            <pc:sldMk cId="734114942" sldId="2145706980"/>
            <ac:cxnSpMk id="12" creationId="{6494B8DC-AF01-5216-DDB9-5872DBABD247}"/>
          </ac:cxnSpMkLst>
        </pc:cxnChg>
        <pc:cxnChg chg="mod">
          <ac:chgData name="JAGTAP Surabhi" userId="84cea6c1-768c-468c-9b72-7bcc08504dfc" providerId="ADAL" clId="{5844521C-925C-7F46-8D59-5603DA0A927A}" dt="2024-05-27T07:09:11.689" v="6417" actId="688"/>
          <ac:cxnSpMkLst>
            <pc:docMk/>
            <pc:sldMk cId="734114942" sldId="2145706980"/>
            <ac:cxnSpMk id="13" creationId="{B834ED55-83F3-0C51-F49A-D0D886BA81E8}"/>
          </ac:cxnSpMkLst>
        </pc:cxnChg>
        <pc:cxnChg chg="mod">
          <ac:chgData name="JAGTAP Surabhi" userId="84cea6c1-768c-468c-9b72-7bcc08504dfc" providerId="ADAL" clId="{5844521C-925C-7F46-8D59-5603DA0A927A}" dt="2024-05-27T07:09:11.689" v="6417" actId="688"/>
          <ac:cxnSpMkLst>
            <pc:docMk/>
            <pc:sldMk cId="734114942" sldId="2145706980"/>
            <ac:cxnSpMk id="16" creationId="{4C42702C-DE74-A0F4-DDBB-BA7872AA451C}"/>
          </ac:cxnSpMkLst>
        </pc:cxnChg>
      </pc:sldChg>
      <pc:sldChg chg="add del mod modShow">
        <pc:chgData name="JAGTAP Surabhi" userId="84cea6c1-768c-468c-9b72-7bcc08504dfc" providerId="ADAL" clId="{5844521C-925C-7F46-8D59-5603DA0A927A}" dt="2024-05-27T14:45:28.735" v="8881" actId="2696"/>
        <pc:sldMkLst>
          <pc:docMk/>
          <pc:sldMk cId="4292258569" sldId="2145706981"/>
        </pc:sldMkLst>
      </pc:sldChg>
      <pc:sldChg chg="mod modShow">
        <pc:chgData name="JAGTAP Surabhi" userId="84cea6c1-768c-468c-9b72-7bcc08504dfc" providerId="ADAL" clId="{5844521C-925C-7F46-8D59-5603DA0A927A}" dt="2024-05-24T16:48:15.201" v="6390" actId="729"/>
        <pc:sldMkLst>
          <pc:docMk/>
          <pc:sldMk cId="3619708661" sldId="2145706982"/>
        </pc:sldMkLst>
      </pc:sldChg>
      <pc:sldChg chg="mod modShow">
        <pc:chgData name="JAGTAP Surabhi" userId="84cea6c1-768c-468c-9b72-7bcc08504dfc" providerId="ADAL" clId="{5844521C-925C-7F46-8D59-5603DA0A927A}" dt="2024-05-24T16:48:15.201" v="6390" actId="729"/>
        <pc:sldMkLst>
          <pc:docMk/>
          <pc:sldMk cId="4252213350" sldId="2145706983"/>
        </pc:sldMkLst>
      </pc:sldChg>
      <pc:sldChg chg="mod modShow">
        <pc:chgData name="JAGTAP Surabhi" userId="84cea6c1-768c-468c-9b72-7bcc08504dfc" providerId="ADAL" clId="{5844521C-925C-7F46-8D59-5603DA0A927A}" dt="2024-05-24T16:48:15.201" v="6390" actId="729"/>
        <pc:sldMkLst>
          <pc:docMk/>
          <pc:sldMk cId="3840601398" sldId="2145706984"/>
        </pc:sldMkLst>
      </pc:sldChg>
      <pc:sldChg chg="addSp delSp modSp del mod delAnim modAnim modShow">
        <pc:chgData name="JAGTAP Surabhi" userId="84cea6c1-768c-468c-9b72-7bcc08504dfc" providerId="ADAL" clId="{5844521C-925C-7F46-8D59-5603DA0A927A}" dt="2024-05-27T16:53:50.855" v="9955" actId="2696"/>
        <pc:sldMkLst>
          <pc:docMk/>
          <pc:sldMk cId="3880298715" sldId="2145706985"/>
        </pc:sldMkLst>
        <pc:spChg chg="add mod">
          <ac:chgData name="JAGTAP Surabhi" userId="84cea6c1-768c-468c-9b72-7bcc08504dfc" providerId="ADAL" clId="{5844521C-925C-7F46-8D59-5603DA0A927A}" dt="2024-05-27T13:29:14.592" v="8432" actId="164"/>
          <ac:spMkLst>
            <pc:docMk/>
            <pc:sldMk cId="3880298715" sldId="2145706985"/>
            <ac:spMk id="2" creationId="{5C49472A-B5E6-2547-BB13-62EC6B503315}"/>
          </ac:spMkLst>
        </pc:spChg>
        <pc:spChg chg="add mod">
          <ac:chgData name="JAGTAP Surabhi" userId="84cea6c1-768c-468c-9b72-7bcc08504dfc" providerId="ADAL" clId="{5844521C-925C-7F46-8D59-5603DA0A927A}" dt="2024-05-27T16:48:35.294" v="9856" actId="1076"/>
          <ac:spMkLst>
            <pc:docMk/>
            <pc:sldMk cId="3880298715" sldId="2145706985"/>
            <ac:spMk id="6" creationId="{F0960A8F-B1F9-809B-4775-78BFB93652C5}"/>
          </ac:spMkLst>
        </pc:spChg>
        <pc:spChg chg="del topLvl">
          <ac:chgData name="JAGTAP Surabhi" userId="84cea6c1-768c-468c-9b72-7bcc08504dfc" providerId="ADAL" clId="{5844521C-925C-7F46-8D59-5603DA0A927A}" dt="2024-05-27T07:04:30.664" v="6405" actId="478"/>
          <ac:spMkLst>
            <pc:docMk/>
            <pc:sldMk cId="3880298715" sldId="2145706985"/>
            <ac:spMk id="17" creationId="{411FF27B-C48E-A7BC-9EB4-A16B85D6F84B}"/>
          </ac:spMkLst>
        </pc:spChg>
        <pc:grpChg chg="add mod">
          <ac:chgData name="JAGTAP Surabhi" userId="84cea6c1-768c-468c-9b72-7bcc08504dfc" providerId="ADAL" clId="{5844521C-925C-7F46-8D59-5603DA0A927A}" dt="2024-05-27T13:29:14.592" v="8432" actId="164"/>
          <ac:grpSpMkLst>
            <pc:docMk/>
            <pc:sldMk cId="3880298715" sldId="2145706985"/>
            <ac:grpSpMk id="5" creationId="{AAB22C9A-E5F1-6239-8C79-D225E50835F0}"/>
          </ac:grpSpMkLst>
        </pc:grpChg>
        <pc:grpChg chg="del">
          <ac:chgData name="JAGTAP Surabhi" userId="84cea6c1-768c-468c-9b72-7bcc08504dfc" providerId="ADAL" clId="{5844521C-925C-7F46-8D59-5603DA0A927A}" dt="2024-05-27T07:04:30.664" v="6405" actId="478"/>
          <ac:grpSpMkLst>
            <pc:docMk/>
            <pc:sldMk cId="3880298715" sldId="2145706985"/>
            <ac:grpSpMk id="18" creationId="{03C03D13-53F9-A2D4-8BFA-04B637909967}"/>
          </ac:grpSpMkLst>
        </pc:grpChg>
        <pc:picChg chg="mod topLvl">
          <ac:chgData name="JAGTAP Surabhi" userId="84cea6c1-768c-468c-9b72-7bcc08504dfc" providerId="ADAL" clId="{5844521C-925C-7F46-8D59-5603DA0A927A}" dt="2024-05-27T13:29:14.592" v="8432" actId="164"/>
          <ac:picMkLst>
            <pc:docMk/>
            <pc:sldMk cId="3880298715" sldId="2145706985"/>
            <ac:picMk id="16" creationId="{3185B996-1583-F190-3A37-0D4586AE08EF}"/>
          </ac:picMkLst>
        </pc:picChg>
      </pc:sldChg>
      <pc:sldChg chg="del mod modShow">
        <pc:chgData name="JAGTAP Surabhi" userId="84cea6c1-768c-468c-9b72-7bcc08504dfc" providerId="ADAL" clId="{5844521C-925C-7F46-8D59-5603DA0A927A}" dt="2024-05-27T09:04:26.893" v="6472" actId="2696"/>
        <pc:sldMkLst>
          <pc:docMk/>
          <pc:sldMk cId="1923806217" sldId="2145706986"/>
        </pc:sldMkLst>
      </pc:sldChg>
      <pc:sldChg chg="del mod modShow">
        <pc:chgData name="JAGTAP Surabhi" userId="84cea6c1-768c-468c-9b72-7bcc08504dfc" providerId="ADAL" clId="{5844521C-925C-7F46-8D59-5603DA0A927A}" dt="2024-05-27T09:04:25.616" v="6471" actId="2696"/>
        <pc:sldMkLst>
          <pc:docMk/>
          <pc:sldMk cId="283220986" sldId="2145706987"/>
        </pc:sldMkLst>
      </pc:sldChg>
      <pc:sldChg chg="del mod modShow">
        <pc:chgData name="JAGTAP Surabhi" userId="84cea6c1-768c-468c-9b72-7bcc08504dfc" providerId="ADAL" clId="{5844521C-925C-7F46-8D59-5603DA0A927A}" dt="2024-05-27T09:04:23.747" v="6470" actId="2696"/>
        <pc:sldMkLst>
          <pc:docMk/>
          <pc:sldMk cId="3058272148" sldId="2145706988"/>
        </pc:sldMkLst>
      </pc:sldChg>
      <pc:sldChg chg="addSp delSp modSp add del mod delAnim modAnim modShow">
        <pc:chgData name="JAGTAP Surabhi" userId="84cea6c1-768c-468c-9b72-7bcc08504dfc" providerId="ADAL" clId="{5844521C-925C-7F46-8D59-5603DA0A927A}" dt="2024-05-27T19:37:15.947" v="10778"/>
        <pc:sldMkLst>
          <pc:docMk/>
          <pc:sldMk cId="1104024877" sldId="2145706990"/>
        </pc:sldMkLst>
        <pc:spChg chg="del">
          <ac:chgData name="JAGTAP Surabhi" userId="84cea6c1-768c-468c-9b72-7bcc08504dfc" providerId="ADAL" clId="{5844521C-925C-7F46-8D59-5603DA0A927A}" dt="2024-05-27T12:09:34.128" v="7401" actId="478"/>
          <ac:spMkLst>
            <pc:docMk/>
            <pc:sldMk cId="1104024877" sldId="2145706990"/>
            <ac:spMk id="2" creationId="{EEB7BF07-907A-FA39-4757-87EBBE0D7D8B}"/>
          </ac:spMkLst>
        </pc:spChg>
        <pc:spChg chg="add mod">
          <ac:chgData name="JAGTAP Surabhi" userId="84cea6c1-768c-468c-9b72-7bcc08504dfc" providerId="ADAL" clId="{5844521C-925C-7F46-8D59-5603DA0A927A}" dt="2024-05-27T19:27:49.681" v="10765"/>
          <ac:spMkLst>
            <pc:docMk/>
            <pc:sldMk cId="1104024877" sldId="2145706990"/>
            <ac:spMk id="8" creationId="{AEAAF9DD-103D-EE5F-267E-A3D4AF059A24}"/>
          </ac:spMkLst>
        </pc:spChg>
        <pc:picChg chg="mod">
          <ac:chgData name="JAGTAP Surabhi" userId="84cea6c1-768c-468c-9b72-7bcc08504dfc" providerId="ADAL" clId="{5844521C-925C-7F46-8D59-5603DA0A927A}" dt="2024-05-27T18:55:19.774" v="10645"/>
          <ac:picMkLst>
            <pc:docMk/>
            <pc:sldMk cId="1104024877" sldId="2145706990"/>
            <ac:picMk id="3" creationId="{003807CC-245C-643F-6C5D-E8DE83DFEEC8}"/>
          </ac:picMkLst>
        </pc:picChg>
        <pc:picChg chg="add del mod">
          <ac:chgData name="JAGTAP Surabhi" userId="84cea6c1-768c-468c-9b72-7bcc08504dfc" providerId="ADAL" clId="{5844521C-925C-7F46-8D59-5603DA0A927A}" dt="2024-05-27T17:27:21.974" v="10365" actId="478"/>
          <ac:picMkLst>
            <pc:docMk/>
            <pc:sldMk cId="1104024877" sldId="2145706990"/>
            <ac:picMk id="5" creationId="{8C8AEA76-00B1-9719-75B8-E97DA3DF57C0}"/>
          </ac:picMkLst>
        </pc:picChg>
        <pc:picChg chg="add del mod">
          <ac:chgData name="JAGTAP Surabhi" userId="84cea6c1-768c-468c-9b72-7bcc08504dfc" providerId="ADAL" clId="{5844521C-925C-7F46-8D59-5603DA0A927A}" dt="2024-05-27T17:34:40.256" v="10373" actId="478"/>
          <ac:picMkLst>
            <pc:docMk/>
            <pc:sldMk cId="1104024877" sldId="2145706990"/>
            <ac:picMk id="7" creationId="{1445BBA3-6806-44AA-0634-2EE4EE38796B}"/>
          </ac:picMkLst>
        </pc:picChg>
        <pc:picChg chg="mod">
          <ac:chgData name="JAGTAP Surabhi" userId="84cea6c1-768c-468c-9b72-7bcc08504dfc" providerId="ADAL" clId="{5844521C-925C-7F46-8D59-5603DA0A927A}" dt="2024-05-27T19:33:39.536" v="10767"/>
          <ac:picMkLst>
            <pc:docMk/>
            <pc:sldMk cId="1104024877" sldId="2145706990"/>
            <ac:picMk id="12" creationId="{5A789653-7AAD-589F-40C0-A4AF57E72BB6}"/>
          </ac:picMkLst>
        </pc:picChg>
      </pc:sldChg>
      <pc:sldChg chg="mod modShow">
        <pc:chgData name="JAGTAP Surabhi" userId="84cea6c1-768c-468c-9b72-7bcc08504dfc" providerId="ADAL" clId="{5844521C-925C-7F46-8D59-5603DA0A927A}" dt="2024-05-24T16:48:15.201" v="6390" actId="729"/>
        <pc:sldMkLst>
          <pc:docMk/>
          <pc:sldMk cId="92449551" sldId="2145706991"/>
        </pc:sldMkLst>
      </pc:sldChg>
      <pc:sldChg chg="addSp delSp modSp add del mod delAnim modAnim modShow">
        <pc:chgData name="JAGTAP Surabhi" userId="84cea6c1-768c-468c-9b72-7bcc08504dfc" providerId="ADAL" clId="{5844521C-925C-7F46-8D59-5603DA0A927A}" dt="2024-05-28T06:37:19.055" v="11045" actId="1076"/>
        <pc:sldMkLst>
          <pc:docMk/>
          <pc:sldMk cId="2809355976" sldId="2145706992"/>
        </pc:sldMkLst>
        <pc:spChg chg="add mod">
          <ac:chgData name="JAGTAP Surabhi" userId="84cea6c1-768c-468c-9b72-7bcc08504dfc" providerId="ADAL" clId="{5844521C-925C-7F46-8D59-5603DA0A927A}" dt="2024-05-27T11:46:25.643" v="7233" actId="1076"/>
          <ac:spMkLst>
            <pc:docMk/>
            <pc:sldMk cId="2809355976" sldId="2145706992"/>
            <ac:spMk id="2" creationId="{EA0D3319-B6B9-FA56-3613-565BC4EC7ED4}"/>
          </ac:spMkLst>
        </pc:spChg>
        <pc:spChg chg="add del mod">
          <ac:chgData name="JAGTAP Surabhi" userId="84cea6c1-768c-468c-9b72-7bcc08504dfc" providerId="ADAL" clId="{5844521C-925C-7F46-8D59-5603DA0A927A}" dt="2024-05-27T11:44:49.578" v="7189" actId="478"/>
          <ac:spMkLst>
            <pc:docMk/>
            <pc:sldMk cId="2809355976" sldId="2145706992"/>
            <ac:spMk id="4" creationId="{92FEABCB-9012-F1F7-21F1-0A2103D5129E}"/>
          </ac:spMkLst>
        </pc:spChg>
        <pc:spChg chg="add del mod">
          <ac:chgData name="JAGTAP Surabhi" userId="84cea6c1-768c-468c-9b72-7bcc08504dfc" providerId="ADAL" clId="{5844521C-925C-7F46-8D59-5603DA0A927A}" dt="2024-05-27T15:49:41.634" v="9576" actId="478"/>
          <ac:spMkLst>
            <pc:docMk/>
            <pc:sldMk cId="2809355976" sldId="2145706992"/>
            <ac:spMk id="5" creationId="{6ADDE836-638E-2508-EECB-1B9DD89A67D6}"/>
          </ac:spMkLst>
        </pc:spChg>
        <pc:spChg chg="mod">
          <ac:chgData name="JAGTAP Surabhi" userId="84cea6c1-768c-468c-9b72-7bcc08504dfc" providerId="ADAL" clId="{5844521C-925C-7F46-8D59-5603DA0A927A}" dt="2024-05-27T15:49:44.848" v="9577" actId="1076"/>
          <ac:spMkLst>
            <pc:docMk/>
            <pc:sldMk cId="2809355976" sldId="2145706992"/>
            <ac:spMk id="6" creationId="{EEB7BF07-907A-FA39-4757-87EBBE0D7D8B}"/>
          </ac:spMkLst>
        </pc:spChg>
        <pc:spChg chg="mod">
          <ac:chgData name="JAGTAP Surabhi" userId="84cea6c1-768c-468c-9b72-7bcc08504dfc" providerId="ADAL" clId="{5844521C-925C-7F46-8D59-5603DA0A927A}" dt="2024-05-27T16:33:03.273" v="9641" actId="2711"/>
          <ac:spMkLst>
            <pc:docMk/>
            <pc:sldMk cId="2809355976" sldId="2145706992"/>
            <ac:spMk id="8" creationId="{8E3B1D5A-54B4-3514-4773-0E1D12CA03B9}"/>
          </ac:spMkLst>
        </pc:spChg>
        <pc:spChg chg="add mod">
          <ac:chgData name="JAGTAP Surabhi" userId="84cea6c1-768c-468c-9b72-7bcc08504dfc" providerId="ADAL" clId="{5844521C-925C-7F46-8D59-5603DA0A927A}" dt="2024-05-27T12:03:09.402" v="7393" actId="14100"/>
          <ac:spMkLst>
            <pc:docMk/>
            <pc:sldMk cId="2809355976" sldId="2145706992"/>
            <ac:spMk id="21" creationId="{FAF21E0C-A555-07A3-72AB-6E102E7C6676}"/>
          </ac:spMkLst>
        </pc:spChg>
        <pc:spChg chg="add del">
          <ac:chgData name="JAGTAP Surabhi" userId="84cea6c1-768c-468c-9b72-7bcc08504dfc" providerId="ADAL" clId="{5844521C-925C-7F46-8D59-5603DA0A927A}" dt="2024-05-27T16:32:56.370" v="9638" actId="22"/>
          <ac:spMkLst>
            <pc:docMk/>
            <pc:sldMk cId="2809355976" sldId="2145706992"/>
            <ac:spMk id="23" creationId="{8F98575D-A5B8-7E8C-293D-D259043B7F8D}"/>
          </ac:spMkLst>
        </pc:spChg>
        <pc:spChg chg="add del mod">
          <ac:chgData name="JAGTAP Surabhi" userId="84cea6c1-768c-468c-9b72-7bcc08504dfc" providerId="ADAL" clId="{5844521C-925C-7F46-8D59-5603DA0A927A}" dt="2024-05-27T16:32:54.618" v="9636" actId="22"/>
          <ac:spMkLst>
            <pc:docMk/>
            <pc:sldMk cId="2809355976" sldId="2145706992"/>
            <ac:spMk id="25" creationId="{FCED1B2E-3727-074D-89A3-1DE426A5AE79}"/>
          </ac:spMkLst>
        </pc:spChg>
        <pc:spChg chg="del mod">
          <ac:chgData name="JAGTAP Surabhi" userId="84cea6c1-768c-468c-9b72-7bcc08504dfc" providerId="ADAL" clId="{5844521C-925C-7F46-8D59-5603DA0A927A}" dt="2024-05-27T09:31:55.807" v="6619" actId="478"/>
          <ac:spMkLst>
            <pc:docMk/>
            <pc:sldMk cId="2809355976" sldId="2145706992"/>
            <ac:spMk id="57" creationId="{BA5E56BD-CB04-3130-A467-FA6F85D535AA}"/>
          </ac:spMkLst>
        </pc:spChg>
        <pc:spChg chg="del mod">
          <ac:chgData name="JAGTAP Surabhi" userId="84cea6c1-768c-468c-9b72-7bcc08504dfc" providerId="ADAL" clId="{5844521C-925C-7F46-8D59-5603DA0A927A}" dt="2024-05-27T09:31:18.903" v="6597" actId="478"/>
          <ac:spMkLst>
            <pc:docMk/>
            <pc:sldMk cId="2809355976" sldId="2145706992"/>
            <ac:spMk id="58" creationId="{81B3F98B-AF46-112B-80D3-91D04C156A9E}"/>
          </ac:spMkLst>
        </pc:spChg>
        <pc:spChg chg="del mod">
          <ac:chgData name="JAGTAP Surabhi" userId="84cea6c1-768c-468c-9b72-7bcc08504dfc" providerId="ADAL" clId="{5844521C-925C-7F46-8D59-5603DA0A927A}" dt="2024-05-27T09:31:51.462" v="6617" actId="478"/>
          <ac:spMkLst>
            <pc:docMk/>
            <pc:sldMk cId="2809355976" sldId="2145706992"/>
            <ac:spMk id="59" creationId="{A2FBC098-8A72-9DEC-6B8C-9408D5436BC9}"/>
          </ac:spMkLst>
        </pc:spChg>
        <pc:spChg chg="del mod">
          <ac:chgData name="JAGTAP Surabhi" userId="84cea6c1-768c-468c-9b72-7bcc08504dfc" providerId="ADAL" clId="{5844521C-925C-7F46-8D59-5603DA0A927A}" dt="2024-05-27T09:31:53.420" v="6618" actId="478"/>
          <ac:spMkLst>
            <pc:docMk/>
            <pc:sldMk cId="2809355976" sldId="2145706992"/>
            <ac:spMk id="60" creationId="{AF0D81CF-2538-A947-26B8-A494C8524470}"/>
          </ac:spMkLst>
        </pc:spChg>
        <pc:spChg chg="del mod">
          <ac:chgData name="JAGTAP Surabhi" userId="84cea6c1-768c-468c-9b72-7bcc08504dfc" providerId="ADAL" clId="{5844521C-925C-7F46-8D59-5603DA0A927A}" dt="2024-05-27T09:31:58.410" v="6620" actId="478"/>
          <ac:spMkLst>
            <pc:docMk/>
            <pc:sldMk cId="2809355976" sldId="2145706992"/>
            <ac:spMk id="61" creationId="{F67A8C4F-E7B3-D7D9-65A9-9681A9EBC57D}"/>
          </ac:spMkLst>
        </pc:spChg>
        <pc:spChg chg="del mod">
          <ac:chgData name="JAGTAP Surabhi" userId="84cea6c1-768c-468c-9b72-7bcc08504dfc" providerId="ADAL" clId="{5844521C-925C-7F46-8D59-5603DA0A927A}" dt="2024-05-27T09:32:00.218" v="6621" actId="478"/>
          <ac:spMkLst>
            <pc:docMk/>
            <pc:sldMk cId="2809355976" sldId="2145706992"/>
            <ac:spMk id="62" creationId="{16259956-C77B-1611-EFF2-28739DF5AF7B}"/>
          </ac:spMkLst>
        </pc:spChg>
        <pc:spChg chg="del mod">
          <ac:chgData name="JAGTAP Surabhi" userId="84cea6c1-768c-468c-9b72-7bcc08504dfc" providerId="ADAL" clId="{5844521C-925C-7F46-8D59-5603DA0A927A}" dt="2024-05-27T09:32:01.763" v="6622" actId="478"/>
          <ac:spMkLst>
            <pc:docMk/>
            <pc:sldMk cId="2809355976" sldId="2145706992"/>
            <ac:spMk id="63" creationId="{BEDB08E6-FD19-D37C-A11C-03BDB623A344}"/>
          </ac:spMkLst>
        </pc:spChg>
        <pc:spChg chg="del mod">
          <ac:chgData name="JAGTAP Surabhi" userId="84cea6c1-768c-468c-9b72-7bcc08504dfc" providerId="ADAL" clId="{5844521C-925C-7F46-8D59-5603DA0A927A}" dt="2024-05-27T09:32:03.184" v="6623" actId="478"/>
          <ac:spMkLst>
            <pc:docMk/>
            <pc:sldMk cId="2809355976" sldId="2145706992"/>
            <ac:spMk id="64" creationId="{3A7EB62E-09CE-5BD3-03F1-EF0B27C2056A}"/>
          </ac:spMkLst>
        </pc:spChg>
        <pc:spChg chg="del mod">
          <ac:chgData name="JAGTAP Surabhi" userId="84cea6c1-768c-468c-9b72-7bcc08504dfc" providerId="ADAL" clId="{5844521C-925C-7F46-8D59-5603DA0A927A}" dt="2024-05-27T09:32:04.918" v="6624" actId="478"/>
          <ac:spMkLst>
            <pc:docMk/>
            <pc:sldMk cId="2809355976" sldId="2145706992"/>
            <ac:spMk id="65" creationId="{4CA5983A-F361-A2AC-F73E-3C7FE729A6DF}"/>
          </ac:spMkLst>
        </pc:spChg>
        <pc:spChg chg="del mod">
          <ac:chgData name="JAGTAP Surabhi" userId="84cea6c1-768c-468c-9b72-7bcc08504dfc" providerId="ADAL" clId="{5844521C-925C-7F46-8D59-5603DA0A927A}" dt="2024-05-27T09:31:37.627" v="6609" actId="478"/>
          <ac:spMkLst>
            <pc:docMk/>
            <pc:sldMk cId="2809355976" sldId="2145706992"/>
            <ac:spMk id="66" creationId="{5648D1E7-7067-02D5-EAF4-896D436C965D}"/>
          </ac:spMkLst>
        </pc:spChg>
        <pc:spChg chg="del mod">
          <ac:chgData name="JAGTAP Surabhi" userId="84cea6c1-768c-468c-9b72-7bcc08504dfc" providerId="ADAL" clId="{5844521C-925C-7F46-8D59-5603DA0A927A}" dt="2024-05-27T09:31:34.518" v="6607" actId="478"/>
          <ac:spMkLst>
            <pc:docMk/>
            <pc:sldMk cId="2809355976" sldId="2145706992"/>
            <ac:spMk id="67" creationId="{1A5DA19C-4541-8573-44C4-6456C4AC6753}"/>
          </ac:spMkLst>
        </pc:spChg>
        <pc:spChg chg="del mod">
          <ac:chgData name="JAGTAP Surabhi" userId="84cea6c1-768c-468c-9b72-7bcc08504dfc" providerId="ADAL" clId="{5844521C-925C-7F46-8D59-5603DA0A927A}" dt="2024-05-27T09:31:31.207" v="6605" actId="478"/>
          <ac:spMkLst>
            <pc:docMk/>
            <pc:sldMk cId="2809355976" sldId="2145706992"/>
            <ac:spMk id="68" creationId="{333AE93E-DB4E-2B46-5206-1A22DF03A7CA}"/>
          </ac:spMkLst>
        </pc:spChg>
        <pc:spChg chg="del mod">
          <ac:chgData name="JAGTAP Surabhi" userId="84cea6c1-768c-468c-9b72-7bcc08504dfc" providerId="ADAL" clId="{5844521C-925C-7F46-8D59-5603DA0A927A}" dt="2024-05-27T09:31:28.250" v="6603" actId="478"/>
          <ac:spMkLst>
            <pc:docMk/>
            <pc:sldMk cId="2809355976" sldId="2145706992"/>
            <ac:spMk id="69" creationId="{E663F828-D697-8A93-2CCD-201269732FB0}"/>
          </ac:spMkLst>
        </pc:spChg>
        <pc:spChg chg="del mod">
          <ac:chgData name="JAGTAP Surabhi" userId="84cea6c1-768c-468c-9b72-7bcc08504dfc" providerId="ADAL" clId="{5844521C-925C-7F46-8D59-5603DA0A927A}" dt="2024-05-27T09:31:25.527" v="6601" actId="478"/>
          <ac:spMkLst>
            <pc:docMk/>
            <pc:sldMk cId="2809355976" sldId="2145706992"/>
            <ac:spMk id="70" creationId="{099663B7-1158-3730-CAC7-6882B9618224}"/>
          </ac:spMkLst>
        </pc:spChg>
        <pc:spChg chg="del mod">
          <ac:chgData name="JAGTAP Surabhi" userId="84cea6c1-768c-468c-9b72-7bcc08504dfc" providerId="ADAL" clId="{5844521C-925C-7F46-8D59-5603DA0A927A}" dt="2024-05-27T09:31:20.398" v="6598" actId="478"/>
          <ac:spMkLst>
            <pc:docMk/>
            <pc:sldMk cId="2809355976" sldId="2145706992"/>
            <ac:spMk id="71" creationId="{E51CD83B-4E43-959F-617C-79767F35BE57}"/>
          </ac:spMkLst>
        </pc:spChg>
        <pc:spChg chg="mod">
          <ac:chgData name="JAGTAP Surabhi" userId="84cea6c1-768c-468c-9b72-7bcc08504dfc" providerId="ADAL" clId="{5844521C-925C-7F46-8D59-5603DA0A927A}" dt="2024-05-27T09:54:44.746" v="6969" actId="165"/>
          <ac:spMkLst>
            <pc:docMk/>
            <pc:sldMk cId="2809355976" sldId="2145706992"/>
            <ac:spMk id="73" creationId="{C7C573A3-DC8C-D912-E526-7E7E5EDFE5CE}"/>
          </ac:spMkLst>
        </pc:spChg>
        <pc:spChg chg="mod topLvl">
          <ac:chgData name="JAGTAP Surabhi" userId="84cea6c1-768c-468c-9b72-7bcc08504dfc" providerId="ADAL" clId="{5844521C-925C-7F46-8D59-5603DA0A927A}" dt="2024-05-27T12:02:52.058" v="7390" actId="208"/>
          <ac:spMkLst>
            <pc:docMk/>
            <pc:sldMk cId="2809355976" sldId="2145706992"/>
            <ac:spMk id="74" creationId="{3CA025D6-AC6B-101D-42BB-5AD7BE18A8E3}"/>
          </ac:spMkLst>
        </pc:spChg>
        <pc:spChg chg="mod topLvl">
          <ac:chgData name="JAGTAP Surabhi" userId="84cea6c1-768c-468c-9b72-7bcc08504dfc" providerId="ADAL" clId="{5844521C-925C-7F46-8D59-5603DA0A927A}" dt="2024-05-27T11:52:16.523" v="7316" actId="164"/>
          <ac:spMkLst>
            <pc:docMk/>
            <pc:sldMk cId="2809355976" sldId="2145706992"/>
            <ac:spMk id="75" creationId="{D9879EDF-D78F-4C24-BB0B-642650AECC77}"/>
          </ac:spMkLst>
        </pc:spChg>
        <pc:spChg chg="del mod">
          <ac:chgData name="JAGTAP Surabhi" userId="84cea6c1-768c-468c-9b72-7bcc08504dfc" providerId="ADAL" clId="{5844521C-925C-7F46-8D59-5603DA0A927A}" dt="2024-05-27T09:33:46.661" v="6653" actId="478"/>
          <ac:spMkLst>
            <pc:docMk/>
            <pc:sldMk cId="2809355976" sldId="2145706992"/>
            <ac:spMk id="76" creationId="{12F7115A-4866-489D-6796-F1FA4E5535A3}"/>
          </ac:spMkLst>
        </pc:spChg>
        <pc:spChg chg="del mod">
          <ac:chgData name="JAGTAP Surabhi" userId="84cea6c1-768c-468c-9b72-7bcc08504dfc" providerId="ADAL" clId="{5844521C-925C-7F46-8D59-5603DA0A927A}" dt="2024-05-27T09:32:40.240" v="6633" actId="478"/>
          <ac:spMkLst>
            <pc:docMk/>
            <pc:sldMk cId="2809355976" sldId="2145706992"/>
            <ac:spMk id="77" creationId="{8B29ED25-39D9-C97A-8D56-6693F710E37D}"/>
          </ac:spMkLst>
        </pc:spChg>
        <pc:spChg chg="del mod">
          <ac:chgData name="JAGTAP Surabhi" userId="84cea6c1-768c-468c-9b72-7bcc08504dfc" providerId="ADAL" clId="{5844521C-925C-7F46-8D59-5603DA0A927A}" dt="2024-05-27T09:33:45.509" v="6652" actId="478"/>
          <ac:spMkLst>
            <pc:docMk/>
            <pc:sldMk cId="2809355976" sldId="2145706992"/>
            <ac:spMk id="78" creationId="{B00DE75C-311E-4388-6775-6CC60CBAA306}"/>
          </ac:spMkLst>
        </pc:spChg>
        <pc:spChg chg="del mod">
          <ac:chgData name="JAGTAP Surabhi" userId="84cea6c1-768c-468c-9b72-7bcc08504dfc" providerId="ADAL" clId="{5844521C-925C-7F46-8D59-5603DA0A927A}" dt="2024-05-27T09:33:38.999" v="6649" actId="478"/>
          <ac:spMkLst>
            <pc:docMk/>
            <pc:sldMk cId="2809355976" sldId="2145706992"/>
            <ac:spMk id="79" creationId="{23344B82-CBF6-9ADF-4283-E173BDC908DF}"/>
          </ac:spMkLst>
        </pc:spChg>
        <pc:spChg chg="del mod">
          <ac:chgData name="JAGTAP Surabhi" userId="84cea6c1-768c-468c-9b72-7bcc08504dfc" providerId="ADAL" clId="{5844521C-925C-7F46-8D59-5603DA0A927A}" dt="2024-05-27T09:32:37.728" v="6632" actId="478"/>
          <ac:spMkLst>
            <pc:docMk/>
            <pc:sldMk cId="2809355976" sldId="2145706992"/>
            <ac:spMk id="80" creationId="{3FDBA899-4888-BE03-FCDE-DDFCD88FD677}"/>
          </ac:spMkLst>
        </pc:spChg>
        <pc:spChg chg="del mod">
          <ac:chgData name="JAGTAP Surabhi" userId="84cea6c1-768c-468c-9b72-7bcc08504dfc" providerId="ADAL" clId="{5844521C-925C-7F46-8D59-5603DA0A927A}" dt="2024-05-27T09:33:42.982" v="6650" actId="478"/>
          <ac:spMkLst>
            <pc:docMk/>
            <pc:sldMk cId="2809355976" sldId="2145706992"/>
            <ac:spMk id="81" creationId="{BE86934A-993D-EE34-5651-D46DA6DAC553}"/>
          </ac:spMkLst>
        </pc:spChg>
        <pc:spChg chg="del mod">
          <ac:chgData name="JAGTAP Surabhi" userId="84cea6c1-768c-468c-9b72-7bcc08504dfc" providerId="ADAL" clId="{5844521C-925C-7F46-8D59-5603DA0A927A}" dt="2024-05-27T09:32:18.561" v="6627" actId="478"/>
          <ac:spMkLst>
            <pc:docMk/>
            <pc:sldMk cId="2809355976" sldId="2145706992"/>
            <ac:spMk id="82" creationId="{E3EDF821-6A73-E644-C6EC-F410844C8344}"/>
          </ac:spMkLst>
        </pc:spChg>
        <pc:spChg chg="del mod">
          <ac:chgData name="JAGTAP Surabhi" userId="84cea6c1-768c-468c-9b72-7bcc08504dfc" providerId="ADAL" clId="{5844521C-925C-7F46-8D59-5603DA0A927A}" dt="2024-05-27T09:33:37.452" v="6648" actId="478"/>
          <ac:spMkLst>
            <pc:docMk/>
            <pc:sldMk cId="2809355976" sldId="2145706992"/>
            <ac:spMk id="83" creationId="{4008E9C5-754E-060D-58F6-F6BF642D7F1A}"/>
          </ac:spMkLst>
        </pc:spChg>
        <pc:spChg chg="del mod">
          <ac:chgData name="JAGTAP Surabhi" userId="84cea6c1-768c-468c-9b72-7bcc08504dfc" providerId="ADAL" clId="{5844521C-925C-7F46-8D59-5603DA0A927A}" dt="2024-05-27T09:33:35.790" v="6647" actId="478"/>
          <ac:spMkLst>
            <pc:docMk/>
            <pc:sldMk cId="2809355976" sldId="2145706992"/>
            <ac:spMk id="84" creationId="{6F186A16-465F-A1B1-EC25-7A4CDDAC3994}"/>
          </ac:spMkLst>
        </pc:spChg>
        <pc:spChg chg="del mod">
          <ac:chgData name="JAGTAP Surabhi" userId="84cea6c1-768c-468c-9b72-7bcc08504dfc" providerId="ADAL" clId="{5844521C-925C-7F46-8D59-5603DA0A927A}" dt="2024-05-27T09:32:35.130" v="6631" actId="478"/>
          <ac:spMkLst>
            <pc:docMk/>
            <pc:sldMk cId="2809355976" sldId="2145706992"/>
            <ac:spMk id="85" creationId="{A3972BBB-B0E6-2671-ABC2-A30F0F87D606}"/>
          </ac:spMkLst>
        </pc:spChg>
        <pc:spChg chg="del mod">
          <ac:chgData name="JAGTAP Surabhi" userId="84cea6c1-768c-468c-9b72-7bcc08504dfc" providerId="ADAL" clId="{5844521C-925C-7F46-8D59-5603DA0A927A}" dt="2024-05-27T09:33:44.230" v="6651" actId="478"/>
          <ac:spMkLst>
            <pc:docMk/>
            <pc:sldMk cId="2809355976" sldId="2145706992"/>
            <ac:spMk id="86" creationId="{63FA2375-47ED-57A0-043F-E7D7AD19CAC8}"/>
          </ac:spMkLst>
        </pc:spChg>
        <pc:spChg chg="del mod">
          <ac:chgData name="JAGTAP Surabhi" userId="84cea6c1-768c-468c-9b72-7bcc08504dfc" providerId="ADAL" clId="{5844521C-925C-7F46-8D59-5603DA0A927A}" dt="2024-05-27T09:32:30.779" v="6630" actId="478"/>
          <ac:spMkLst>
            <pc:docMk/>
            <pc:sldMk cId="2809355976" sldId="2145706992"/>
            <ac:spMk id="87" creationId="{80F6A831-B8B1-9D79-DED2-437DEB09D08F}"/>
          </ac:spMkLst>
        </pc:spChg>
        <pc:spChg chg="add del mod">
          <ac:chgData name="JAGTAP Surabhi" userId="84cea6c1-768c-468c-9b72-7bcc08504dfc" providerId="ADAL" clId="{5844521C-925C-7F46-8D59-5603DA0A927A}" dt="2024-05-27T09:49:10.398" v="6914" actId="478"/>
          <ac:spMkLst>
            <pc:docMk/>
            <pc:sldMk cId="2809355976" sldId="2145706992"/>
            <ac:spMk id="101" creationId="{A6D0A82A-AFB5-6649-377F-E1DDA73840E3}"/>
          </ac:spMkLst>
        </pc:spChg>
        <pc:spChg chg="add del mod">
          <ac:chgData name="JAGTAP Surabhi" userId="84cea6c1-768c-468c-9b72-7bcc08504dfc" providerId="ADAL" clId="{5844521C-925C-7F46-8D59-5603DA0A927A}" dt="2024-05-27T09:49:11.463" v="6915" actId="478"/>
          <ac:spMkLst>
            <pc:docMk/>
            <pc:sldMk cId="2809355976" sldId="2145706992"/>
            <ac:spMk id="102" creationId="{FBAF0359-1DDA-A3FE-274D-8815AE390FCE}"/>
          </ac:spMkLst>
        </pc:spChg>
        <pc:spChg chg="add del mod">
          <ac:chgData name="JAGTAP Surabhi" userId="84cea6c1-768c-468c-9b72-7bcc08504dfc" providerId="ADAL" clId="{5844521C-925C-7F46-8D59-5603DA0A927A}" dt="2024-05-27T09:49:12.385" v="6916" actId="478"/>
          <ac:spMkLst>
            <pc:docMk/>
            <pc:sldMk cId="2809355976" sldId="2145706992"/>
            <ac:spMk id="103" creationId="{C284F2CD-C790-9D39-253C-A042BA52C368}"/>
          </ac:spMkLst>
        </pc:spChg>
        <pc:spChg chg="add del mod">
          <ac:chgData name="JAGTAP Surabhi" userId="84cea6c1-768c-468c-9b72-7bcc08504dfc" providerId="ADAL" clId="{5844521C-925C-7F46-8D59-5603DA0A927A}" dt="2024-05-27T09:49:13.157" v="6917" actId="478"/>
          <ac:spMkLst>
            <pc:docMk/>
            <pc:sldMk cId="2809355976" sldId="2145706992"/>
            <ac:spMk id="104" creationId="{116F9779-8E14-14F1-E009-92BCADF76CDE}"/>
          </ac:spMkLst>
        </pc:spChg>
        <pc:spChg chg="add del mod">
          <ac:chgData name="JAGTAP Surabhi" userId="84cea6c1-768c-468c-9b72-7bcc08504dfc" providerId="ADAL" clId="{5844521C-925C-7F46-8D59-5603DA0A927A}" dt="2024-05-27T09:49:14.049" v="6918" actId="478"/>
          <ac:spMkLst>
            <pc:docMk/>
            <pc:sldMk cId="2809355976" sldId="2145706992"/>
            <ac:spMk id="105" creationId="{DBE3D9B0-A99A-2634-98F4-2774DFF0174E}"/>
          </ac:spMkLst>
        </pc:spChg>
        <pc:spChg chg="add del mod">
          <ac:chgData name="JAGTAP Surabhi" userId="84cea6c1-768c-468c-9b72-7bcc08504dfc" providerId="ADAL" clId="{5844521C-925C-7F46-8D59-5603DA0A927A}" dt="2024-05-27T09:35:04.916" v="6666" actId="478"/>
          <ac:spMkLst>
            <pc:docMk/>
            <pc:sldMk cId="2809355976" sldId="2145706992"/>
            <ac:spMk id="107" creationId="{0FD9020C-9DB4-E5D4-88D2-9F3C556172F0}"/>
          </ac:spMkLst>
        </pc:spChg>
        <pc:spChg chg="add del mod">
          <ac:chgData name="JAGTAP Surabhi" userId="84cea6c1-768c-468c-9b72-7bcc08504dfc" providerId="ADAL" clId="{5844521C-925C-7F46-8D59-5603DA0A927A}" dt="2024-05-28T06:37:19.055" v="11045" actId="1076"/>
          <ac:spMkLst>
            <pc:docMk/>
            <pc:sldMk cId="2809355976" sldId="2145706992"/>
            <ac:spMk id="108" creationId="{C2CA622F-1C96-644B-CBD0-2C31E3376105}"/>
          </ac:spMkLst>
        </pc:spChg>
        <pc:spChg chg="add del mod">
          <ac:chgData name="JAGTAP Surabhi" userId="84cea6c1-768c-468c-9b72-7bcc08504dfc" providerId="ADAL" clId="{5844521C-925C-7F46-8D59-5603DA0A927A}" dt="2024-05-27T09:37:04.367" v="6708" actId="478"/>
          <ac:spMkLst>
            <pc:docMk/>
            <pc:sldMk cId="2809355976" sldId="2145706992"/>
            <ac:spMk id="109" creationId="{31A65FB7-6270-645A-2B98-1B701529F225}"/>
          </ac:spMkLst>
        </pc:spChg>
        <pc:spChg chg="add del mod">
          <ac:chgData name="JAGTAP Surabhi" userId="84cea6c1-768c-468c-9b72-7bcc08504dfc" providerId="ADAL" clId="{5844521C-925C-7F46-8D59-5603DA0A927A}" dt="2024-05-27T09:46:32.092" v="6881" actId="478"/>
          <ac:spMkLst>
            <pc:docMk/>
            <pc:sldMk cId="2809355976" sldId="2145706992"/>
            <ac:spMk id="110" creationId="{51317641-1438-E456-B09C-67C1DD61E900}"/>
          </ac:spMkLst>
        </pc:spChg>
        <pc:spChg chg="add mod">
          <ac:chgData name="JAGTAP Surabhi" userId="84cea6c1-768c-468c-9b72-7bcc08504dfc" providerId="ADAL" clId="{5844521C-925C-7F46-8D59-5603DA0A927A}" dt="2024-05-27T12:58:59.839" v="7997" actId="167"/>
          <ac:spMkLst>
            <pc:docMk/>
            <pc:sldMk cId="2809355976" sldId="2145706992"/>
            <ac:spMk id="111" creationId="{695F1CA8-8779-C783-2B06-37FE7C544FEC}"/>
          </ac:spMkLst>
        </pc:spChg>
        <pc:spChg chg="add del mod">
          <ac:chgData name="JAGTAP Surabhi" userId="84cea6c1-768c-468c-9b72-7bcc08504dfc" providerId="ADAL" clId="{5844521C-925C-7F46-8D59-5603DA0A927A}" dt="2024-05-27T09:44:19.657" v="6816" actId="478"/>
          <ac:spMkLst>
            <pc:docMk/>
            <pc:sldMk cId="2809355976" sldId="2145706992"/>
            <ac:spMk id="112" creationId="{0354BC94-076B-0105-55E5-A5F0A652DA7D}"/>
          </ac:spMkLst>
        </pc:spChg>
        <pc:spChg chg="add mod">
          <ac:chgData name="JAGTAP Surabhi" userId="84cea6c1-768c-468c-9b72-7bcc08504dfc" providerId="ADAL" clId="{5844521C-925C-7F46-8D59-5603DA0A927A}" dt="2024-05-28T06:36:16.600" v="11039" actId="688"/>
          <ac:spMkLst>
            <pc:docMk/>
            <pc:sldMk cId="2809355976" sldId="2145706992"/>
            <ac:spMk id="113" creationId="{69D6F07B-6695-F39B-9DC1-538B42DA5D17}"/>
          </ac:spMkLst>
        </pc:spChg>
        <pc:spChg chg="add mod">
          <ac:chgData name="JAGTAP Surabhi" userId="84cea6c1-768c-468c-9b72-7bcc08504dfc" providerId="ADAL" clId="{5844521C-925C-7F46-8D59-5603DA0A927A}" dt="2024-05-27T11:52:11.030" v="7315" actId="164"/>
          <ac:spMkLst>
            <pc:docMk/>
            <pc:sldMk cId="2809355976" sldId="2145706992"/>
            <ac:spMk id="114" creationId="{628B4BC5-3CF7-8A28-D7FF-9771CCFC3FB1}"/>
          </ac:spMkLst>
        </pc:spChg>
        <pc:spChg chg="add mod">
          <ac:chgData name="JAGTAP Surabhi" userId="84cea6c1-768c-468c-9b72-7bcc08504dfc" providerId="ADAL" clId="{5844521C-925C-7F46-8D59-5603DA0A927A}" dt="2024-05-27T11:52:05.755" v="7314" actId="164"/>
          <ac:spMkLst>
            <pc:docMk/>
            <pc:sldMk cId="2809355976" sldId="2145706992"/>
            <ac:spMk id="115" creationId="{035C8E1B-8B03-446F-4890-B4C2D10DB2B8}"/>
          </ac:spMkLst>
        </pc:spChg>
        <pc:spChg chg="add mod">
          <ac:chgData name="JAGTAP Surabhi" userId="84cea6c1-768c-468c-9b72-7bcc08504dfc" providerId="ADAL" clId="{5844521C-925C-7F46-8D59-5603DA0A927A}" dt="2024-05-27T11:51:58.594" v="7313" actId="164"/>
          <ac:spMkLst>
            <pc:docMk/>
            <pc:sldMk cId="2809355976" sldId="2145706992"/>
            <ac:spMk id="116" creationId="{A12524C1-CA8F-B112-FAF9-EEB55077C24F}"/>
          </ac:spMkLst>
        </pc:spChg>
        <pc:spChg chg="add mod">
          <ac:chgData name="JAGTAP Surabhi" userId="84cea6c1-768c-468c-9b72-7bcc08504dfc" providerId="ADAL" clId="{5844521C-925C-7F46-8D59-5603DA0A927A}" dt="2024-05-27T11:51:34.499" v="7310" actId="164"/>
          <ac:spMkLst>
            <pc:docMk/>
            <pc:sldMk cId="2809355976" sldId="2145706992"/>
            <ac:spMk id="117" creationId="{CACB0878-3B73-4764-6F83-C4BFF204976F}"/>
          </ac:spMkLst>
        </pc:spChg>
        <pc:spChg chg="add mod">
          <ac:chgData name="JAGTAP Surabhi" userId="84cea6c1-768c-468c-9b72-7bcc08504dfc" providerId="ADAL" clId="{5844521C-925C-7F46-8D59-5603DA0A927A}" dt="2024-05-27T11:51:28.893" v="7309" actId="164"/>
          <ac:spMkLst>
            <pc:docMk/>
            <pc:sldMk cId="2809355976" sldId="2145706992"/>
            <ac:spMk id="118" creationId="{76D75C0C-E3F0-B41A-C6B1-5B5464C63797}"/>
          </ac:spMkLst>
        </pc:spChg>
        <pc:spChg chg="add mod">
          <ac:chgData name="JAGTAP Surabhi" userId="84cea6c1-768c-468c-9b72-7bcc08504dfc" providerId="ADAL" clId="{5844521C-925C-7F46-8D59-5603DA0A927A}" dt="2024-05-27T11:51:09.382" v="7305" actId="164"/>
          <ac:spMkLst>
            <pc:docMk/>
            <pc:sldMk cId="2809355976" sldId="2145706992"/>
            <ac:spMk id="119" creationId="{FBD24A0A-179E-B181-5736-FFB536DA5350}"/>
          </ac:spMkLst>
        </pc:spChg>
        <pc:spChg chg="add mod">
          <ac:chgData name="JAGTAP Surabhi" userId="84cea6c1-768c-468c-9b72-7bcc08504dfc" providerId="ADAL" clId="{5844521C-925C-7F46-8D59-5603DA0A927A}" dt="2024-05-27T11:51:23.343" v="7308" actId="164"/>
          <ac:spMkLst>
            <pc:docMk/>
            <pc:sldMk cId="2809355976" sldId="2145706992"/>
            <ac:spMk id="120" creationId="{2EC0E839-2528-C77A-6E4D-4779080AC4AB}"/>
          </ac:spMkLst>
        </pc:spChg>
        <pc:grpChg chg="add mod">
          <ac:chgData name="JAGTAP Surabhi" userId="84cea6c1-768c-468c-9b72-7bcc08504dfc" providerId="ADAL" clId="{5844521C-925C-7F46-8D59-5603DA0A927A}" dt="2024-05-27T11:51:09.382" v="7305" actId="164"/>
          <ac:grpSpMkLst>
            <pc:docMk/>
            <pc:sldMk cId="2809355976" sldId="2145706992"/>
            <ac:grpSpMk id="13" creationId="{48F964E4-BCF5-FA2C-2E06-904AAF6E9D99}"/>
          </ac:grpSpMkLst>
        </pc:grpChg>
        <pc:grpChg chg="add mod">
          <ac:chgData name="JAGTAP Surabhi" userId="84cea6c1-768c-468c-9b72-7bcc08504dfc" providerId="ADAL" clId="{5844521C-925C-7F46-8D59-5603DA0A927A}" dt="2024-05-27T11:51:23.343" v="7308" actId="164"/>
          <ac:grpSpMkLst>
            <pc:docMk/>
            <pc:sldMk cId="2809355976" sldId="2145706992"/>
            <ac:grpSpMk id="14" creationId="{EA28CD72-51A6-BAF4-492A-7A559612A78D}"/>
          </ac:grpSpMkLst>
        </pc:grpChg>
        <pc:grpChg chg="add mod">
          <ac:chgData name="JAGTAP Surabhi" userId="84cea6c1-768c-468c-9b72-7bcc08504dfc" providerId="ADAL" clId="{5844521C-925C-7F46-8D59-5603DA0A927A}" dt="2024-05-27T11:51:28.893" v="7309" actId="164"/>
          <ac:grpSpMkLst>
            <pc:docMk/>
            <pc:sldMk cId="2809355976" sldId="2145706992"/>
            <ac:grpSpMk id="15" creationId="{8E27F586-E4AE-2CFD-D0D2-70FCC9C93C74}"/>
          </ac:grpSpMkLst>
        </pc:grpChg>
        <pc:grpChg chg="add mod">
          <ac:chgData name="JAGTAP Surabhi" userId="84cea6c1-768c-468c-9b72-7bcc08504dfc" providerId="ADAL" clId="{5844521C-925C-7F46-8D59-5603DA0A927A}" dt="2024-05-27T11:51:34.499" v="7310" actId="164"/>
          <ac:grpSpMkLst>
            <pc:docMk/>
            <pc:sldMk cId="2809355976" sldId="2145706992"/>
            <ac:grpSpMk id="16" creationId="{B867DD56-A35D-065E-82DA-6908E354A1A6}"/>
          </ac:grpSpMkLst>
        </pc:grpChg>
        <pc:grpChg chg="add mod">
          <ac:chgData name="JAGTAP Surabhi" userId="84cea6c1-768c-468c-9b72-7bcc08504dfc" providerId="ADAL" clId="{5844521C-925C-7F46-8D59-5603DA0A927A}" dt="2024-05-27T11:51:58.594" v="7313" actId="164"/>
          <ac:grpSpMkLst>
            <pc:docMk/>
            <pc:sldMk cId="2809355976" sldId="2145706992"/>
            <ac:grpSpMk id="17" creationId="{F6D2DD60-54AB-5D26-24B3-8C76F3BFFA7E}"/>
          </ac:grpSpMkLst>
        </pc:grpChg>
        <pc:grpChg chg="add mod">
          <ac:chgData name="JAGTAP Surabhi" userId="84cea6c1-768c-468c-9b72-7bcc08504dfc" providerId="ADAL" clId="{5844521C-925C-7F46-8D59-5603DA0A927A}" dt="2024-05-27T11:52:05.755" v="7314" actId="164"/>
          <ac:grpSpMkLst>
            <pc:docMk/>
            <pc:sldMk cId="2809355976" sldId="2145706992"/>
            <ac:grpSpMk id="18" creationId="{2C4FC29C-04E4-5C7F-EBF7-ABC50122BFCC}"/>
          </ac:grpSpMkLst>
        </pc:grpChg>
        <pc:grpChg chg="add mod">
          <ac:chgData name="JAGTAP Surabhi" userId="84cea6c1-768c-468c-9b72-7bcc08504dfc" providerId="ADAL" clId="{5844521C-925C-7F46-8D59-5603DA0A927A}" dt="2024-05-27T11:52:11.030" v="7315" actId="164"/>
          <ac:grpSpMkLst>
            <pc:docMk/>
            <pc:sldMk cId="2809355976" sldId="2145706992"/>
            <ac:grpSpMk id="19" creationId="{E4141C00-225D-9DCC-5F44-0C56D8751532}"/>
          </ac:grpSpMkLst>
        </pc:grpChg>
        <pc:grpChg chg="add mod">
          <ac:chgData name="JAGTAP Surabhi" userId="84cea6c1-768c-468c-9b72-7bcc08504dfc" providerId="ADAL" clId="{5844521C-925C-7F46-8D59-5603DA0A927A}" dt="2024-05-27T11:52:16.523" v="7316" actId="164"/>
          <ac:grpSpMkLst>
            <pc:docMk/>
            <pc:sldMk cId="2809355976" sldId="2145706992"/>
            <ac:grpSpMk id="20" creationId="{4EBF8BF8-A27F-8FC3-1EAB-58C1709D61ED}"/>
          </ac:grpSpMkLst>
        </pc:grpChg>
        <pc:grpChg chg="del mod">
          <ac:chgData name="JAGTAP Surabhi" userId="84cea6c1-768c-468c-9b72-7bcc08504dfc" providerId="ADAL" clId="{5844521C-925C-7F46-8D59-5603DA0A927A}" dt="2024-05-27T09:31:11.137" v="6593" actId="478"/>
          <ac:grpSpMkLst>
            <pc:docMk/>
            <pc:sldMk cId="2809355976" sldId="2145706992"/>
            <ac:grpSpMk id="52" creationId="{6B521A32-2A0A-8670-C390-D0BCDAF4C6DE}"/>
          </ac:grpSpMkLst>
        </pc:grpChg>
        <pc:grpChg chg="add del mod">
          <ac:chgData name="JAGTAP Surabhi" userId="84cea6c1-768c-468c-9b72-7bcc08504dfc" providerId="ADAL" clId="{5844521C-925C-7F46-8D59-5603DA0A927A}" dt="2024-05-27T09:54:44.746" v="6969" actId="165"/>
          <ac:grpSpMkLst>
            <pc:docMk/>
            <pc:sldMk cId="2809355976" sldId="2145706992"/>
            <ac:grpSpMk id="53" creationId="{3C9CDF58-24DF-E73F-AEF2-5F539385AEF1}"/>
          </ac:grpSpMkLst>
        </pc:grpChg>
        <pc:grpChg chg="del mod topLvl">
          <ac:chgData name="JAGTAP Surabhi" userId="84cea6c1-768c-468c-9b72-7bcc08504dfc" providerId="ADAL" clId="{5844521C-925C-7F46-8D59-5603DA0A927A}" dt="2024-05-27T09:54:58.750" v="6970" actId="165"/>
          <ac:grpSpMkLst>
            <pc:docMk/>
            <pc:sldMk cId="2809355976" sldId="2145706992"/>
            <ac:grpSpMk id="54" creationId="{7D8812B6-95DD-0246-D79E-12BBD5AC8857}"/>
          </ac:grpSpMkLst>
        </pc:grpChg>
        <pc:grpChg chg="mod topLvl">
          <ac:chgData name="JAGTAP Surabhi" userId="84cea6c1-768c-468c-9b72-7bcc08504dfc" providerId="ADAL" clId="{5844521C-925C-7F46-8D59-5603DA0A927A}" dt="2024-05-28T06:37:15.311" v="11044" actId="1076"/>
          <ac:grpSpMkLst>
            <pc:docMk/>
            <pc:sldMk cId="2809355976" sldId="2145706992"/>
            <ac:grpSpMk id="55" creationId="{1EE3B167-8418-D834-3470-E9ED98321030}"/>
          </ac:grpSpMkLst>
        </pc:grpChg>
        <pc:picChg chg="add del mod replST">
          <ac:chgData name="JAGTAP Surabhi" userId="84cea6c1-768c-468c-9b72-7bcc08504dfc" providerId="ADAL" clId="{5844521C-925C-7F46-8D59-5603DA0A927A}" dt="2024-05-27T11:47:59.205" v="7259"/>
          <ac:picMkLst>
            <pc:docMk/>
            <pc:sldMk cId="2809355976" sldId="2145706992"/>
            <ac:picMk id="7" creationId="{6D61EA7F-3410-6595-FDE2-9787034C7290}"/>
          </ac:picMkLst>
        </pc:picChg>
        <pc:picChg chg="add del mod replST modCrop">
          <ac:chgData name="JAGTAP Surabhi" userId="84cea6c1-768c-468c-9b72-7bcc08504dfc" providerId="ADAL" clId="{5844521C-925C-7F46-8D59-5603DA0A927A}" dt="2024-05-27T11:49:26.229" v="7288" actId="478"/>
          <ac:picMkLst>
            <pc:docMk/>
            <pc:sldMk cId="2809355976" sldId="2145706992"/>
            <ac:picMk id="9" creationId="{B905E5E6-5217-622F-7FDA-F80B7D59583D}"/>
          </ac:picMkLst>
        </pc:picChg>
        <pc:picChg chg="add mod">
          <ac:chgData name="JAGTAP Surabhi" userId="84cea6c1-768c-468c-9b72-7bcc08504dfc" providerId="ADAL" clId="{5844521C-925C-7F46-8D59-5603DA0A927A}" dt="2024-05-27T11:52:16.523" v="7316" actId="164"/>
          <ac:picMkLst>
            <pc:docMk/>
            <pc:sldMk cId="2809355976" sldId="2145706992"/>
            <ac:picMk id="10" creationId="{8DDC6078-DF05-1732-9246-F24C99D4FF07}"/>
          </ac:picMkLst>
        </pc:picChg>
        <pc:picChg chg="add mod">
          <ac:chgData name="JAGTAP Surabhi" userId="84cea6c1-768c-468c-9b72-7bcc08504dfc" providerId="ADAL" clId="{5844521C-925C-7F46-8D59-5603DA0A927A}" dt="2024-05-27T11:52:16.523" v="7316" actId="164"/>
          <ac:picMkLst>
            <pc:docMk/>
            <pc:sldMk cId="2809355976" sldId="2145706992"/>
            <ac:picMk id="11" creationId="{6970A487-2CA6-C8F9-061D-36016205DF8F}"/>
          </ac:picMkLst>
        </pc:picChg>
        <pc:picChg chg="add mod">
          <ac:chgData name="JAGTAP Surabhi" userId="84cea6c1-768c-468c-9b72-7bcc08504dfc" providerId="ADAL" clId="{5844521C-925C-7F46-8D59-5603DA0A927A}" dt="2024-05-27T11:52:11.030" v="7315" actId="164"/>
          <ac:picMkLst>
            <pc:docMk/>
            <pc:sldMk cId="2809355976" sldId="2145706992"/>
            <ac:picMk id="12" creationId="{BC7331B4-6A5A-A933-FBA3-084D925252FD}"/>
          </ac:picMkLst>
        </pc:picChg>
        <pc:picChg chg="mod">
          <ac:chgData name="JAGTAP Surabhi" userId="84cea6c1-768c-468c-9b72-7bcc08504dfc" providerId="ADAL" clId="{5844521C-925C-7F46-8D59-5603DA0A927A}" dt="2024-05-27T09:54:44.746" v="6969" actId="165"/>
          <ac:picMkLst>
            <pc:docMk/>
            <pc:sldMk cId="2809355976" sldId="2145706992"/>
            <ac:picMk id="72" creationId="{AFFCDB0F-8C1B-DD3F-98AF-57F2A1D7C800}"/>
          </ac:picMkLst>
        </pc:picChg>
        <pc:picChg chg="del mod">
          <ac:chgData name="JAGTAP Surabhi" userId="84cea6c1-768c-468c-9b72-7bcc08504dfc" providerId="ADAL" clId="{5844521C-925C-7F46-8D59-5603DA0A927A}" dt="2024-05-27T09:31:49.016" v="6616" actId="478"/>
          <ac:picMkLst>
            <pc:docMk/>
            <pc:sldMk cId="2809355976" sldId="2145706992"/>
            <ac:picMk id="88" creationId="{A5E34445-B895-7E3F-2A67-726AFA9C69C4}"/>
          </ac:picMkLst>
        </pc:picChg>
        <pc:picChg chg="del mod">
          <ac:chgData name="JAGTAP Surabhi" userId="84cea6c1-768c-468c-9b72-7bcc08504dfc" providerId="ADAL" clId="{5844521C-925C-7F46-8D59-5603DA0A927A}" dt="2024-05-27T09:31:47.602" v="6615" actId="478"/>
          <ac:picMkLst>
            <pc:docMk/>
            <pc:sldMk cId="2809355976" sldId="2145706992"/>
            <ac:picMk id="89" creationId="{FF045B24-4F31-DE56-85B9-A11C3A2410CA}"/>
          </ac:picMkLst>
        </pc:picChg>
        <pc:picChg chg="del mod">
          <ac:chgData name="JAGTAP Surabhi" userId="84cea6c1-768c-468c-9b72-7bcc08504dfc" providerId="ADAL" clId="{5844521C-925C-7F46-8D59-5603DA0A927A}" dt="2024-05-27T09:31:21.592" v="6599" actId="478"/>
          <ac:picMkLst>
            <pc:docMk/>
            <pc:sldMk cId="2809355976" sldId="2145706992"/>
            <ac:picMk id="90" creationId="{BCA5E1D2-4F17-ED09-7E09-2C4AC88BEFD7}"/>
          </ac:picMkLst>
        </pc:picChg>
        <pc:picChg chg="del mod">
          <ac:chgData name="JAGTAP Surabhi" userId="84cea6c1-768c-468c-9b72-7bcc08504dfc" providerId="ADAL" clId="{5844521C-925C-7F46-8D59-5603DA0A927A}" dt="2024-05-27T09:31:45.830" v="6614" actId="478"/>
          <ac:picMkLst>
            <pc:docMk/>
            <pc:sldMk cId="2809355976" sldId="2145706992"/>
            <ac:picMk id="91" creationId="{C56D0D3D-2E3B-767A-9B5C-BB024E53CF57}"/>
          </ac:picMkLst>
        </pc:picChg>
        <pc:picChg chg="del mod">
          <ac:chgData name="JAGTAP Surabhi" userId="84cea6c1-768c-468c-9b72-7bcc08504dfc" providerId="ADAL" clId="{5844521C-925C-7F46-8D59-5603DA0A927A}" dt="2024-05-27T09:31:44.472" v="6613" actId="478"/>
          <ac:picMkLst>
            <pc:docMk/>
            <pc:sldMk cId="2809355976" sldId="2145706992"/>
            <ac:picMk id="92" creationId="{51F9638B-AF23-46C3-8660-2EA33563D6EC}"/>
          </ac:picMkLst>
        </pc:picChg>
        <pc:picChg chg="del mod">
          <ac:chgData name="JAGTAP Surabhi" userId="84cea6c1-768c-468c-9b72-7bcc08504dfc" providerId="ADAL" clId="{5844521C-925C-7F46-8D59-5603DA0A927A}" dt="2024-05-27T09:31:40.641" v="6611" actId="478"/>
          <ac:picMkLst>
            <pc:docMk/>
            <pc:sldMk cId="2809355976" sldId="2145706992"/>
            <ac:picMk id="93" creationId="{91B66BCD-E9F8-EB42-53B4-269CB598D60E}"/>
          </ac:picMkLst>
        </pc:picChg>
        <pc:picChg chg="del mod">
          <ac:chgData name="JAGTAP Surabhi" userId="84cea6c1-768c-468c-9b72-7bcc08504dfc" providerId="ADAL" clId="{5844521C-925C-7F46-8D59-5603DA0A927A}" dt="2024-05-27T09:31:39.327" v="6610" actId="478"/>
          <ac:picMkLst>
            <pc:docMk/>
            <pc:sldMk cId="2809355976" sldId="2145706992"/>
            <ac:picMk id="94" creationId="{F871FEC0-1045-6BED-1CEE-40B66A8E84F1}"/>
          </ac:picMkLst>
        </pc:picChg>
        <pc:picChg chg="del mod">
          <ac:chgData name="JAGTAP Surabhi" userId="84cea6c1-768c-468c-9b72-7bcc08504dfc" providerId="ADAL" clId="{5844521C-925C-7F46-8D59-5603DA0A927A}" dt="2024-05-27T09:31:26.832" v="6602" actId="478"/>
          <ac:picMkLst>
            <pc:docMk/>
            <pc:sldMk cId="2809355976" sldId="2145706992"/>
            <ac:picMk id="95" creationId="{B4CA067E-EB54-D1BE-9586-AAF1E5230136}"/>
          </ac:picMkLst>
        </pc:picChg>
        <pc:picChg chg="del mod">
          <ac:chgData name="JAGTAP Surabhi" userId="84cea6c1-768c-468c-9b72-7bcc08504dfc" providerId="ADAL" clId="{5844521C-925C-7F46-8D59-5603DA0A927A}" dt="2024-05-27T09:31:29.922" v="6604" actId="478"/>
          <ac:picMkLst>
            <pc:docMk/>
            <pc:sldMk cId="2809355976" sldId="2145706992"/>
            <ac:picMk id="96" creationId="{0CF4BC88-8525-B2DF-2379-A2CB911D9669}"/>
          </ac:picMkLst>
        </pc:picChg>
        <pc:picChg chg="del mod">
          <ac:chgData name="JAGTAP Surabhi" userId="84cea6c1-768c-468c-9b72-7bcc08504dfc" providerId="ADAL" clId="{5844521C-925C-7F46-8D59-5603DA0A927A}" dt="2024-05-27T09:31:35.886" v="6608" actId="478"/>
          <ac:picMkLst>
            <pc:docMk/>
            <pc:sldMk cId="2809355976" sldId="2145706992"/>
            <ac:picMk id="97" creationId="{BA64DE16-FB98-7C3F-78B4-2A65EDB68456}"/>
          </ac:picMkLst>
        </pc:picChg>
        <pc:picChg chg="del mod">
          <ac:chgData name="JAGTAP Surabhi" userId="84cea6c1-768c-468c-9b72-7bcc08504dfc" providerId="ADAL" clId="{5844521C-925C-7F46-8D59-5603DA0A927A}" dt="2024-05-27T09:31:32.908" v="6606" actId="478"/>
          <ac:picMkLst>
            <pc:docMk/>
            <pc:sldMk cId="2809355976" sldId="2145706992"/>
            <ac:picMk id="98" creationId="{39EF35AE-D445-1846-2F73-735C87D1000A}"/>
          </ac:picMkLst>
        </pc:picChg>
        <pc:picChg chg="del mod">
          <ac:chgData name="JAGTAP Surabhi" userId="84cea6c1-768c-468c-9b72-7bcc08504dfc" providerId="ADAL" clId="{5844521C-925C-7F46-8D59-5603DA0A927A}" dt="2024-05-27T09:31:42.601" v="6612" actId="478"/>
          <ac:picMkLst>
            <pc:docMk/>
            <pc:sldMk cId="2809355976" sldId="2145706992"/>
            <ac:picMk id="99" creationId="{7769A986-9F33-15E4-DB14-90282E0FDB32}"/>
          </ac:picMkLst>
        </pc:picChg>
        <pc:picChg chg="del mod">
          <ac:chgData name="JAGTAP Surabhi" userId="84cea6c1-768c-468c-9b72-7bcc08504dfc" providerId="ADAL" clId="{5844521C-925C-7F46-8D59-5603DA0A927A}" dt="2024-05-27T09:31:24.047" v="6600" actId="478"/>
          <ac:picMkLst>
            <pc:docMk/>
            <pc:sldMk cId="2809355976" sldId="2145706992"/>
            <ac:picMk id="100" creationId="{81208C1D-060C-C9B6-DBC9-B57010CF0EF0}"/>
          </ac:picMkLst>
        </pc:picChg>
        <pc:picChg chg="add del mod modCrop">
          <ac:chgData name="JAGTAP Surabhi" userId="84cea6c1-768c-468c-9b72-7bcc08504dfc" providerId="ADAL" clId="{5844521C-925C-7F46-8D59-5603DA0A927A}" dt="2024-05-27T10:08:54.598" v="7014" actId="478"/>
          <ac:picMkLst>
            <pc:docMk/>
            <pc:sldMk cId="2809355976" sldId="2145706992"/>
            <ac:picMk id="121" creationId="{5333329C-118C-2607-D2AC-8F86CDB90B43}"/>
          </ac:picMkLst>
        </pc:picChg>
        <pc:picChg chg="add del mod">
          <ac:chgData name="JAGTAP Surabhi" userId="84cea6c1-768c-468c-9b72-7bcc08504dfc" providerId="ADAL" clId="{5844521C-925C-7F46-8D59-5603DA0A927A}" dt="2024-05-27T10:17:31.893" v="7154" actId="478"/>
          <ac:picMkLst>
            <pc:docMk/>
            <pc:sldMk cId="2809355976" sldId="2145706992"/>
            <ac:picMk id="123" creationId="{8BC74D11-908A-C4F9-2A06-EFFEF1364485}"/>
          </ac:picMkLst>
        </pc:picChg>
        <pc:picChg chg="add del mod replST">
          <ac:chgData name="JAGTAP Surabhi" userId="84cea6c1-768c-468c-9b72-7bcc08504dfc" providerId="ADAL" clId="{5844521C-925C-7F46-8D59-5603DA0A927A}" dt="2024-05-27T10:08:53.068" v="7013" actId="478"/>
          <ac:picMkLst>
            <pc:docMk/>
            <pc:sldMk cId="2809355976" sldId="2145706992"/>
            <ac:picMk id="124" creationId="{B9A36C53-751A-7138-60E8-0DD65F71BD37}"/>
          </ac:picMkLst>
        </pc:picChg>
        <pc:picChg chg="add mod">
          <ac:chgData name="JAGTAP Surabhi" userId="84cea6c1-768c-468c-9b72-7bcc08504dfc" providerId="ADAL" clId="{5844521C-925C-7F46-8D59-5603DA0A927A}" dt="2024-05-27T11:51:09.382" v="7305" actId="164"/>
          <ac:picMkLst>
            <pc:docMk/>
            <pc:sldMk cId="2809355976" sldId="2145706992"/>
            <ac:picMk id="125" creationId="{ACCEECEF-9A59-35D1-C8BE-404F3D0EABAD}"/>
          </ac:picMkLst>
        </pc:picChg>
        <pc:picChg chg="add mod">
          <ac:chgData name="JAGTAP Surabhi" userId="84cea6c1-768c-468c-9b72-7bcc08504dfc" providerId="ADAL" clId="{5844521C-925C-7F46-8D59-5603DA0A927A}" dt="2024-05-27T11:51:23.343" v="7308" actId="164"/>
          <ac:picMkLst>
            <pc:docMk/>
            <pc:sldMk cId="2809355976" sldId="2145706992"/>
            <ac:picMk id="126" creationId="{6A832024-84BE-160C-75EE-822AF807F27B}"/>
          </ac:picMkLst>
        </pc:picChg>
        <pc:picChg chg="add mod">
          <ac:chgData name="JAGTAP Surabhi" userId="84cea6c1-768c-468c-9b72-7bcc08504dfc" providerId="ADAL" clId="{5844521C-925C-7F46-8D59-5603DA0A927A}" dt="2024-05-27T11:51:28.893" v="7309" actId="164"/>
          <ac:picMkLst>
            <pc:docMk/>
            <pc:sldMk cId="2809355976" sldId="2145706992"/>
            <ac:picMk id="127" creationId="{9A7B61F7-412D-6FA4-0C42-6B66CFFD9D25}"/>
          </ac:picMkLst>
        </pc:picChg>
        <pc:picChg chg="add del mod">
          <ac:chgData name="JAGTAP Surabhi" userId="84cea6c1-768c-468c-9b72-7bcc08504dfc" providerId="ADAL" clId="{5844521C-925C-7F46-8D59-5603DA0A927A}" dt="2024-05-27T10:12:38.790" v="7067" actId="478"/>
          <ac:picMkLst>
            <pc:docMk/>
            <pc:sldMk cId="2809355976" sldId="2145706992"/>
            <ac:picMk id="128" creationId="{1917DB2D-4237-39AA-32C1-4444FDD362D2}"/>
          </ac:picMkLst>
        </pc:picChg>
        <pc:picChg chg="add mod">
          <ac:chgData name="JAGTAP Surabhi" userId="84cea6c1-768c-468c-9b72-7bcc08504dfc" providerId="ADAL" clId="{5844521C-925C-7F46-8D59-5603DA0A927A}" dt="2024-05-27T11:52:05.755" v="7314" actId="164"/>
          <ac:picMkLst>
            <pc:docMk/>
            <pc:sldMk cId="2809355976" sldId="2145706992"/>
            <ac:picMk id="129" creationId="{B9CA40F9-8AA7-D02B-2BD0-055648EFA05B}"/>
          </ac:picMkLst>
        </pc:picChg>
        <pc:picChg chg="add del mod">
          <ac:chgData name="JAGTAP Surabhi" userId="84cea6c1-768c-468c-9b72-7bcc08504dfc" providerId="ADAL" clId="{5844521C-925C-7F46-8D59-5603DA0A927A}" dt="2024-05-27T10:14:05.253" v="7119"/>
          <ac:picMkLst>
            <pc:docMk/>
            <pc:sldMk cId="2809355976" sldId="2145706992"/>
            <ac:picMk id="130" creationId="{2FA664A3-0015-8204-70A3-2FF9DD3A6E09}"/>
          </ac:picMkLst>
        </pc:picChg>
        <pc:picChg chg="add del mod">
          <ac:chgData name="JAGTAP Surabhi" userId="84cea6c1-768c-468c-9b72-7bcc08504dfc" providerId="ADAL" clId="{5844521C-925C-7F46-8D59-5603DA0A927A}" dt="2024-05-27T10:12:45.755" v="7085"/>
          <ac:picMkLst>
            <pc:docMk/>
            <pc:sldMk cId="2809355976" sldId="2145706992"/>
            <ac:picMk id="131" creationId="{2FFE9B08-CA30-2994-5E56-588FB7747C55}"/>
          </ac:picMkLst>
        </pc:picChg>
        <pc:picChg chg="add del mod replST modCrop">
          <ac:chgData name="JAGTAP Surabhi" userId="84cea6c1-768c-468c-9b72-7bcc08504dfc" providerId="ADAL" clId="{5844521C-925C-7F46-8D59-5603DA0A927A}" dt="2024-05-27T10:13:26.338" v="7102" actId="478"/>
          <ac:picMkLst>
            <pc:docMk/>
            <pc:sldMk cId="2809355976" sldId="2145706992"/>
            <ac:picMk id="132" creationId="{B9468124-93D2-5F56-2E83-2075D5ACBBD1}"/>
          </ac:picMkLst>
        </pc:picChg>
        <pc:picChg chg="add mod replST modCrop">
          <ac:chgData name="JAGTAP Surabhi" userId="84cea6c1-768c-468c-9b72-7bcc08504dfc" providerId="ADAL" clId="{5844521C-925C-7F46-8D59-5603DA0A927A}" dt="2024-05-27T11:51:58.594" v="7313" actId="164"/>
          <ac:picMkLst>
            <pc:docMk/>
            <pc:sldMk cId="2809355976" sldId="2145706992"/>
            <ac:picMk id="133" creationId="{39C12197-6B53-F29C-049D-E0482CACE10E}"/>
          </ac:picMkLst>
        </pc:picChg>
        <pc:picChg chg="add del mod">
          <ac:chgData name="JAGTAP Surabhi" userId="84cea6c1-768c-468c-9b72-7bcc08504dfc" providerId="ADAL" clId="{5844521C-925C-7F46-8D59-5603DA0A927A}" dt="2024-05-27T10:17:02.719" v="7143"/>
          <ac:picMkLst>
            <pc:docMk/>
            <pc:sldMk cId="2809355976" sldId="2145706992"/>
            <ac:picMk id="134" creationId="{E6536231-CD60-91C6-D0CC-4DEFDD42E905}"/>
          </ac:picMkLst>
        </pc:picChg>
        <pc:picChg chg="add del mod replST modCrop">
          <ac:chgData name="JAGTAP Surabhi" userId="84cea6c1-768c-468c-9b72-7bcc08504dfc" providerId="ADAL" clId="{5844521C-925C-7F46-8D59-5603DA0A927A}" dt="2024-05-27T10:19:01.360" v="7172"/>
          <ac:picMkLst>
            <pc:docMk/>
            <pc:sldMk cId="2809355976" sldId="2145706992"/>
            <ac:picMk id="135" creationId="{8ED0E55D-FB6B-A6B5-64FC-3ED26413948F}"/>
          </ac:picMkLst>
        </pc:picChg>
        <pc:picChg chg="add mod replST modCrop">
          <ac:chgData name="JAGTAP Surabhi" userId="84cea6c1-768c-468c-9b72-7bcc08504dfc" providerId="ADAL" clId="{5844521C-925C-7F46-8D59-5603DA0A927A}" dt="2024-05-27T11:51:34.499" v="7310" actId="164"/>
          <ac:picMkLst>
            <pc:docMk/>
            <pc:sldMk cId="2809355976" sldId="2145706992"/>
            <ac:picMk id="136" creationId="{FD4D2AD7-287D-CF44-3444-43ECD86D88C8}"/>
          </ac:picMkLst>
        </pc:picChg>
        <pc:cxnChg chg="del mod">
          <ac:chgData name="JAGTAP Surabhi" userId="84cea6c1-768c-468c-9b72-7bcc08504dfc" providerId="ADAL" clId="{5844521C-925C-7F46-8D59-5603DA0A927A}" dt="2024-05-27T09:31:16.284" v="6596" actId="478"/>
          <ac:cxnSpMkLst>
            <pc:docMk/>
            <pc:sldMk cId="2809355976" sldId="2145706992"/>
            <ac:cxnSpMk id="56" creationId="{A844CCAC-7526-6C44-418D-7C139C1AE4FB}"/>
          </ac:cxnSpMkLst>
        </pc:cxnChg>
      </pc:sldChg>
      <pc:sldChg chg="addSp delSp modSp add del mod delAnim modAnim">
        <pc:chgData name="JAGTAP Surabhi" userId="84cea6c1-768c-468c-9b72-7bcc08504dfc" providerId="ADAL" clId="{5844521C-925C-7F46-8D59-5603DA0A927A}" dt="2024-05-27T14:55:20.260" v="9036" actId="2696"/>
        <pc:sldMkLst>
          <pc:docMk/>
          <pc:sldMk cId="2000308876" sldId="2145706993"/>
        </pc:sldMkLst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4" creationId="{326E1964-9DF1-8BB4-F2D8-8864616A034A}"/>
          </ac:spMkLst>
        </pc:spChg>
        <pc:spChg chg="add 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5" creationId="{C0B2569C-E4B6-35FC-705F-FDEED89225D4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8" creationId="{838C28E9-F555-5E1F-7D64-3D58F643969A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12" creationId="{B2CF993B-A729-9069-E7E9-0788E1B04FAD}"/>
          </ac:spMkLst>
        </pc:spChg>
        <pc:spChg chg="add 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21" creationId="{C5222B3E-D899-30B5-E7E4-A30DB085B19A}"/>
          </ac:spMkLst>
        </pc:spChg>
        <pc:spChg chg="add 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22" creationId="{AC230A6F-15E3-914E-2E60-F256E0E50006}"/>
          </ac:spMkLst>
        </pc:spChg>
        <pc:spChg chg="mod">
          <ac:chgData name="JAGTAP Surabhi" userId="84cea6c1-768c-468c-9b72-7bcc08504dfc" providerId="ADAL" clId="{5844521C-925C-7F46-8D59-5603DA0A927A}" dt="2024-05-24T16:18:16.567" v="6110" actId="1076"/>
          <ac:spMkLst>
            <pc:docMk/>
            <pc:sldMk cId="2000308876" sldId="2145706993"/>
            <ac:spMk id="38" creationId="{722181FD-10A2-566B-F1A0-3BA25FF27AAA}"/>
          </ac:spMkLst>
        </pc:spChg>
        <pc:spChg chg="mod">
          <ac:chgData name="JAGTAP Surabhi" userId="84cea6c1-768c-468c-9b72-7bcc08504dfc" providerId="ADAL" clId="{5844521C-925C-7F46-8D59-5603DA0A927A}" dt="2024-05-24T16:18:20.231" v="6111" actId="1076"/>
          <ac:spMkLst>
            <pc:docMk/>
            <pc:sldMk cId="2000308876" sldId="2145706993"/>
            <ac:spMk id="39" creationId="{9B14EBE3-EB2D-232F-D803-5A8087592231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40" creationId="{A2FB427F-4196-2062-B899-43D05224A294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53" creationId="{DD14A85F-8B98-99A6-A795-11A6FF87511B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58" creationId="{394B517A-93E0-B4D2-4BFA-6B9895F23C84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64" creationId="{904EFE93-E21D-12A9-CE07-3A16227F8D66}"/>
          </ac:spMkLst>
        </pc:spChg>
        <pc:spChg chg="mod">
          <ac:chgData name="JAGTAP Surabhi" userId="84cea6c1-768c-468c-9b72-7bcc08504dfc" providerId="ADAL" clId="{5844521C-925C-7F46-8D59-5603DA0A927A}" dt="2024-05-24T16:17:20.363" v="6103" actId="1076"/>
          <ac:spMkLst>
            <pc:docMk/>
            <pc:sldMk cId="2000308876" sldId="2145706993"/>
            <ac:spMk id="68" creationId="{3F6E5DDF-8CE6-10AA-7B06-3FE25A397C23}"/>
          </ac:spMkLst>
        </pc:spChg>
        <pc:spChg chg="del">
          <ac:chgData name="JAGTAP Surabhi" userId="84cea6c1-768c-468c-9b72-7bcc08504dfc" providerId="ADAL" clId="{5844521C-925C-7F46-8D59-5603DA0A927A}" dt="2024-05-24T16:13:58.227" v="6057" actId="478"/>
          <ac:spMkLst>
            <pc:docMk/>
            <pc:sldMk cId="2000308876" sldId="2145706993"/>
            <ac:spMk id="83" creationId="{714298B5-FB09-8D6C-48A6-B6D30DAA50C2}"/>
          </ac:spMkLst>
        </pc:spChg>
        <pc:spChg chg="del">
          <ac:chgData name="JAGTAP Surabhi" userId="84cea6c1-768c-468c-9b72-7bcc08504dfc" providerId="ADAL" clId="{5844521C-925C-7F46-8D59-5603DA0A927A}" dt="2024-05-24T16:14:03.588" v="6060" actId="478"/>
          <ac:spMkLst>
            <pc:docMk/>
            <pc:sldMk cId="2000308876" sldId="2145706993"/>
            <ac:spMk id="85" creationId="{D0FAD01F-F26A-CE14-4DF4-1DCE4F7DEC4E}"/>
          </ac:spMkLst>
        </pc:spChg>
        <pc:spChg chg="mod">
          <ac:chgData name="JAGTAP Surabhi" userId="84cea6c1-768c-468c-9b72-7bcc08504dfc" providerId="ADAL" clId="{5844521C-925C-7F46-8D59-5603DA0A927A}" dt="2024-05-24T16:15:08.886" v="6071" actId="1076"/>
          <ac:spMkLst>
            <pc:docMk/>
            <pc:sldMk cId="2000308876" sldId="2145706993"/>
            <ac:spMk id="95" creationId="{10DD15FF-B5FB-849B-D456-C413FE8CD9FB}"/>
          </ac:spMkLst>
        </pc:spChg>
        <pc:grpChg chg="add 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2" creationId="{E7296D21-8016-6D1B-00A0-829CD925BF9B}"/>
          </ac:grpSpMkLst>
        </pc:grpChg>
        <pc:grpChg chg="add 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6" creationId="{942BD44A-8D8B-2661-0FC1-4A0F7A113122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7" creationId="{4C3A49FF-FA02-560B-B039-3C399095AE4F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51" creationId="{8ABF0C91-9C2D-690A-F87C-EAF3C2C02958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54" creationId="{1340BD09-0189-243A-6336-FAE2C20F7EE9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57" creationId="{EA954D9D-69E7-F032-67C1-99AB2AC00946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59" creationId="{C83C5D35-B6BE-F477-B625-09A9921FBD53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63" creationId="{02366EEB-9A2B-60FC-FCCA-1B71B77B77D6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65" creationId="{63C17968-49E0-B378-FE44-91E94C6A8C79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87" creationId="{B5AB9504-42DA-0B16-F49E-6A54FD8751BF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88" creationId="{67A793FF-AFC4-760B-BA7C-B106A5AA9F1D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89" creationId="{475CB80B-611D-DDF7-B7ED-895B1E141A3A}"/>
          </ac:grpSpMkLst>
        </pc:grpChg>
        <pc:grpChg chg="mod">
          <ac:chgData name="JAGTAP Surabhi" userId="84cea6c1-768c-468c-9b72-7bcc08504dfc" providerId="ADAL" clId="{5844521C-925C-7F46-8D59-5603DA0A927A}" dt="2024-05-24T16:17:20.363" v="6103" actId="1076"/>
          <ac:grpSpMkLst>
            <pc:docMk/>
            <pc:sldMk cId="2000308876" sldId="2145706993"/>
            <ac:grpSpMk id="91" creationId="{37A1106E-70CC-1728-4619-0DCCC66A1DEF}"/>
          </ac:grpSpMkLst>
        </pc:grpChg>
        <pc:grpChg chg="del">
          <ac:chgData name="JAGTAP Surabhi" userId="84cea6c1-768c-468c-9b72-7bcc08504dfc" providerId="ADAL" clId="{5844521C-925C-7F46-8D59-5603DA0A927A}" dt="2024-05-24T16:13:56.427" v="6056" actId="478"/>
          <ac:grpSpMkLst>
            <pc:docMk/>
            <pc:sldMk cId="2000308876" sldId="2145706993"/>
            <ac:grpSpMk id="92" creationId="{1352BE46-3603-6674-A87E-81F253888872}"/>
          </ac:grpSpMkLst>
        </pc:grpChg>
        <pc:grpChg chg="del">
          <ac:chgData name="JAGTAP Surabhi" userId="84cea6c1-768c-468c-9b72-7bcc08504dfc" providerId="ADAL" clId="{5844521C-925C-7F46-8D59-5603DA0A927A}" dt="2024-05-24T16:14:00.076" v="6058" actId="478"/>
          <ac:grpSpMkLst>
            <pc:docMk/>
            <pc:sldMk cId="2000308876" sldId="2145706993"/>
            <ac:grpSpMk id="93" creationId="{EBEE925A-DBA7-8BFF-CD5E-3CC66D9C5A6B}"/>
          </ac:grpSpMkLst>
        </pc:grpChg>
        <pc:grpChg chg="del">
          <ac:chgData name="JAGTAP Surabhi" userId="84cea6c1-768c-468c-9b72-7bcc08504dfc" providerId="ADAL" clId="{5844521C-925C-7F46-8D59-5603DA0A927A}" dt="2024-05-24T16:14:01.301" v="6059" actId="478"/>
          <ac:grpSpMkLst>
            <pc:docMk/>
            <pc:sldMk cId="2000308876" sldId="2145706993"/>
            <ac:grpSpMk id="94" creationId="{7BB1473F-B041-6A6D-935D-E4820F6642E7}"/>
          </ac:grpSpMkLst>
        </pc:grpChg>
        <pc:grpChg chg="del mod">
          <ac:chgData name="JAGTAP Surabhi" userId="84cea6c1-768c-468c-9b72-7bcc08504dfc" providerId="ADAL" clId="{5844521C-925C-7F46-8D59-5603DA0A927A}" dt="2024-05-24T16:15:45.949" v="6082" actId="478"/>
          <ac:grpSpMkLst>
            <pc:docMk/>
            <pc:sldMk cId="2000308876" sldId="2145706993"/>
            <ac:grpSpMk id="106" creationId="{900BE6B8-6DF7-6E3D-1DFA-A3EF0D9642ED}"/>
          </ac:grpSpMkLst>
        </pc:grp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3" creationId="{B408CF8F-A7A8-E134-DA43-2DBD504D2A43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9" creationId="{B9F4B67F-A8AD-0ECC-D7E9-DE552B737724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10" creationId="{60828448-D392-D354-B77E-96D3D59C9602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13" creationId="{4E3DEE71-01E1-F8CD-A64A-1ED2F68E4EAF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17" creationId="{6C429CBC-54A5-5634-09FA-6A8DAADE7B03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18" creationId="{C4766CEE-F7AA-6902-F2FE-4C012BF66B1C}"/>
          </ac:picMkLst>
        </pc:picChg>
        <pc:picChg chg="add del mod">
          <ac:chgData name="JAGTAP Surabhi" userId="84cea6c1-768c-468c-9b72-7bcc08504dfc" providerId="ADAL" clId="{5844521C-925C-7F46-8D59-5603DA0A927A}" dt="2024-05-24T16:15:20.499" v="6075" actId="478"/>
          <ac:picMkLst>
            <pc:docMk/>
            <pc:sldMk cId="2000308876" sldId="2145706993"/>
            <ac:picMk id="20" creationId="{0337ADF5-4F4B-D706-974F-4FFC982A3895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55" creationId="{910E29E0-D957-40C7-DEA6-A36567EAD28E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56" creationId="{E2DE1EF4-24D8-5AE6-23C8-E2E48CAF5D5C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60" creationId="{689ED634-7DF0-6C59-6AE8-50A9D1977CC8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61" creationId="{74F0DA29-A15C-9E04-1928-902F83423527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66" creationId="{895655CC-379F-2C43-5F4B-926D817E2FC3}"/>
          </ac:picMkLst>
        </pc:picChg>
        <pc:picChg chg="mod">
          <ac:chgData name="JAGTAP Surabhi" userId="84cea6c1-768c-468c-9b72-7bcc08504dfc" providerId="ADAL" clId="{5844521C-925C-7F46-8D59-5603DA0A927A}" dt="2024-05-24T16:17:20.363" v="6103" actId="1076"/>
          <ac:picMkLst>
            <pc:docMk/>
            <pc:sldMk cId="2000308876" sldId="2145706993"/>
            <ac:picMk id="67" creationId="{243D9308-B7DB-7C1E-146C-5E8230AFCE39}"/>
          </ac:picMkLst>
        </pc:picChg>
        <pc:cxnChg chg="mod">
          <ac:chgData name="JAGTAP Surabhi" userId="84cea6c1-768c-468c-9b72-7bcc08504dfc" providerId="ADAL" clId="{5844521C-925C-7F46-8D59-5603DA0A927A}" dt="2024-05-24T16:17:20.363" v="6103" actId="1076"/>
          <ac:cxnSpMkLst>
            <pc:docMk/>
            <pc:sldMk cId="2000308876" sldId="2145706993"/>
            <ac:cxnSpMk id="14" creationId="{AABBC2CE-BFB4-6FF6-02DF-875CAC92C8A3}"/>
          </ac:cxnSpMkLst>
        </pc:cxnChg>
        <pc:cxnChg chg="mod">
          <ac:chgData name="JAGTAP Surabhi" userId="84cea6c1-768c-468c-9b72-7bcc08504dfc" providerId="ADAL" clId="{5844521C-925C-7F46-8D59-5603DA0A927A}" dt="2024-05-24T16:17:20.363" v="6103" actId="1076"/>
          <ac:cxnSpMkLst>
            <pc:docMk/>
            <pc:sldMk cId="2000308876" sldId="2145706993"/>
            <ac:cxnSpMk id="15" creationId="{8523A496-0859-BB4D-6A32-8A6C84FC60DD}"/>
          </ac:cxnSpMkLst>
        </pc:cxnChg>
        <pc:cxnChg chg="mod">
          <ac:chgData name="JAGTAP Surabhi" userId="84cea6c1-768c-468c-9b72-7bcc08504dfc" providerId="ADAL" clId="{5844521C-925C-7F46-8D59-5603DA0A927A}" dt="2024-05-24T16:17:20.363" v="6103" actId="1076"/>
          <ac:cxnSpMkLst>
            <pc:docMk/>
            <pc:sldMk cId="2000308876" sldId="2145706993"/>
            <ac:cxnSpMk id="16" creationId="{708AC3F8-49AE-1BB7-7799-346B73873171}"/>
          </ac:cxnSpMkLst>
        </pc:cxnChg>
        <pc:cxnChg chg="mod">
          <ac:chgData name="JAGTAP Surabhi" userId="84cea6c1-768c-468c-9b72-7bcc08504dfc" providerId="ADAL" clId="{5844521C-925C-7F46-8D59-5603DA0A927A}" dt="2024-05-24T16:17:20.363" v="6103" actId="1076"/>
          <ac:cxnSpMkLst>
            <pc:docMk/>
            <pc:sldMk cId="2000308876" sldId="2145706993"/>
            <ac:cxnSpMk id="19" creationId="{BC5832F0-B96E-1F68-D02D-211B782D602B}"/>
          </ac:cxnSpMkLst>
        </pc:cxnChg>
      </pc:sldChg>
      <pc:sldChg chg="addSp delSp modSp del mod modShow">
        <pc:chgData name="JAGTAP Surabhi" userId="84cea6c1-768c-468c-9b72-7bcc08504dfc" providerId="ADAL" clId="{5844521C-925C-7F46-8D59-5603DA0A927A}" dt="2024-05-27T13:28:04.998" v="8407" actId="2696"/>
        <pc:sldMkLst>
          <pc:docMk/>
          <pc:sldMk cId="1980666833" sldId="2145706994"/>
        </pc:sldMkLst>
        <pc:picChg chg="mod modCrop">
          <ac:chgData name="JAGTAP Surabhi" userId="84cea6c1-768c-468c-9b72-7bcc08504dfc" providerId="ADAL" clId="{5844521C-925C-7F46-8D59-5603DA0A927A}" dt="2024-05-27T13:20:35.193" v="8289" actId="732"/>
          <ac:picMkLst>
            <pc:docMk/>
            <pc:sldMk cId="1980666833" sldId="2145706994"/>
            <ac:picMk id="39" creationId="{BF313071-CCB8-27B7-7EC2-57EA229379CA}"/>
          </ac:picMkLst>
        </pc:picChg>
        <pc:picChg chg="mod modCrop">
          <ac:chgData name="JAGTAP Surabhi" userId="84cea6c1-768c-468c-9b72-7bcc08504dfc" providerId="ADAL" clId="{5844521C-925C-7F46-8D59-5603DA0A927A}" dt="2024-05-27T13:18:59.356" v="8268" actId="732"/>
          <ac:picMkLst>
            <pc:docMk/>
            <pc:sldMk cId="1980666833" sldId="2145706994"/>
            <ac:picMk id="40" creationId="{C02A0A10-A622-5D3C-96B9-9B91FDD3EFD9}"/>
          </ac:picMkLst>
        </pc:picChg>
        <pc:picChg chg="add del mod">
          <ac:chgData name="JAGTAP Surabhi" userId="84cea6c1-768c-468c-9b72-7bcc08504dfc" providerId="ADAL" clId="{5844521C-925C-7F46-8D59-5603DA0A927A}" dt="2024-05-27T13:11:53.548" v="8220" actId="478"/>
          <ac:picMkLst>
            <pc:docMk/>
            <pc:sldMk cId="1980666833" sldId="2145706994"/>
            <ac:picMk id="3074" creationId="{F513B379-DBD1-2467-7612-9F6A7F58767E}"/>
          </ac:picMkLst>
        </pc:picChg>
      </pc:sldChg>
      <pc:sldChg chg="addSp delSp modSp del mod modAnim">
        <pc:chgData name="JAGTAP Surabhi" userId="84cea6c1-768c-468c-9b72-7bcc08504dfc" providerId="ADAL" clId="{5844521C-925C-7F46-8D59-5603DA0A927A}" dt="2024-05-27T12:46:47.570" v="7862" actId="2696"/>
        <pc:sldMkLst>
          <pc:docMk/>
          <pc:sldMk cId="3011435830" sldId="2145706995"/>
        </pc:sldMkLst>
        <pc:spChg chg="add mod">
          <ac:chgData name="JAGTAP Surabhi" userId="84cea6c1-768c-468c-9b72-7bcc08504dfc" providerId="ADAL" clId="{5844521C-925C-7F46-8D59-5603DA0A927A}" dt="2024-05-27T12:37:24.522" v="7733"/>
          <ac:spMkLst>
            <pc:docMk/>
            <pc:sldMk cId="3011435830" sldId="2145706995"/>
            <ac:spMk id="2" creationId="{261732F2-10B3-A0A0-7088-8617B0FC2008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5" creationId="{4F52376F-60C8-6BB0-EA41-A209D332C971}"/>
          </ac:spMkLst>
        </pc:spChg>
        <pc:spChg chg="mod">
          <ac:chgData name="JAGTAP Surabhi" userId="84cea6c1-768c-468c-9b72-7bcc08504dfc" providerId="ADAL" clId="{5844521C-925C-7F46-8D59-5603DA0A927A}" dt="2024-05-27T12:37:29.536" v="7734" actId="1076"/>
          <ac:spMkLst>
            <pc:docMk/>
            <pc:sldMk cId="3011435830" sldId="2145706995"/>
            <ac:spMk id="6" creationId="{EEB7BF07-907A-FA39-4757-87EBBE0D7D8B}"/>
          </ac:spMkLst>
        </pc:spChg>
        <pc:spChg chg="mod">
          <ac:chgData name="JAGTAP Surabhi" userId="84cea6c1-768c-468c-9b72-7bcc08504dfc" providerId="ADAL" clId="{5844521C-925C-7F46-8D59-5603DA0A927A}" dt="2024-05-27T12:38:33.521" v="7746" actId="1076"/>
          <ac:spMkLst>
            <pc:docMk/>
            <pc:sldMk cId="3011435830" sldId="2145706995"/>
            <ac:spMk id="8" creationId="{09B2737A-CE5C-3F6C-79D0-BC5E20B375EE}"/>
          </ac:spMkLst>
        </pc:spChg>
        <pc:spChg chg="del mod">
          <ac:chgData name="JAGTAP Surabhi" userId="84cea6c1-768c-468c-9b72-7bcc08504dfc" providerId="ADAL" clId="{5844521C-925C-7F46-8D59-5603DA0A927A}" dt="2024-05-27T07:00:02.162" v="6398" actId="478"/>
          <ac:spMkLst>
            <pc:docMk/>
            <pc:sldMk cId="3011435830" sldId="2145706995"/>
            <ac:spMk id="13" creationId="{F1B725CE-BD34-72D4-9C6F-DF621CB6A030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4" creationId="{28F9BB9F-5D3C-DF0F-02AD-837FC73D280F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5" creationId="{D0F3D3D4-2A1D-110B-87A0-5AA91E938636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6" creationId="{D73B5E5B-323B-2417-019A-37498B7FD1A8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7" creationId="{6AD8DB51-90DA-5FDD-4B66-25394332F5F3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8" creationId="{80FB79C2-F61F-604F-1680-868888C0E4E0}"/>
          </ac:spMkLst>
        </pc:spChg>
        <pc:spChg chg="mod">
          <ac:chgData name="JAGTAP Surabhi" userId="84cea6c1-768c-468c-9b72-7bcc08504dfc" providerId="ADAL" clId="{5844521C-925C-7F46-8D59-5603DA0A927A}" dt="2024-05-27T09:07:40.663" v="6498" actId="1076"/>
          <ac:spMkLst>
            <pc:docMk/>
            <pc:sldMk cId="3011435830" sldId="2145706995"/>
            <ac:spMk id="19" creationId="{1B1DF695-EFD0-E5C6-00A3-C36F366DFFDD}"/>
          </ac:spMkLst>
        </pc:spChg>
        <pc:spChg chg="mod">
          <ac:chgData name="JAGTAP Surabhi" userId="84cea6c1-768c-468c-9b72-7bcc08504dfc" providerId="ADAL" clId="{5844521C-925C-7F46-8D59-5603DA0A927A}" dt="2024-05-27T12:39:26.766" v="7752" actId="113"/>
          <ac:spMkLst>
            <pc:docMk/>
            <pc:sldMk cId="3011435830" sldId="2145706995"/>
            <ac:spMk id="21" creationId="{197A714D-50E2-D8D8-7C3C-F0B287326029}"/>
          </ac:spMkLst>
        </pc:spChg>
        <pc:spChg chg="mod">
          <ac:chgData name="JAGTAP Surabhi" userId="84cea6c1-768c-468c-9b72-7bcc08504dfc" providerId="ADAL" clId="{5844521C-925C-7F46-8D59-5603DA0A927A}" dt="2024-05-27T06:59:41.084" v="6393" actId="14100"/>
          <ac:spMkLst>
            <pc:docMk/>
            <pc:sldMk cId="3011435830" sldId="2145706995"/>
            <ac:spMk id="22" creationId="{599AA100-9BAF-B0E3-A8B0-5F8586CF8164}"/>
          </ac:spMkLst>
        </pc:spChg>
        <pc:spChg chg="mod">
          <ac:chgData name="JAGTAP Surabhi" userId="84cea6c1-768c-468c-9b72-7bcc08504dfc" providerId="ADAL" clId="{5844521C-925C-7F46-8D59-5603DA0A927A}" dt="2024-05-27T12:39:17.290" v="7749" actId="113"/>
          <ac:spMkLst>
            <pc:docMk/>
            <pc:sldMk cId="3011435830" sldId="2145706995"/>
            <ac:spMk id="32" creationId="{C4D42B28-3E99-AC04-836D-797554D42A01}"/>
          </ac:spMkLst>
        </pc:spChg>
        <pc:spChg chg="del mod topLvl">
          <ac:chgData name="JAGTAP Surabhi" userId="84cea6c1-768c-468c-9b72-7bcc08504dfc" providerId="ADAL" clId="{5844521C-925C-7F46-8D59-5603DA0A927A}" dt="2024-05-27T09:10:17.090" v="6504" actId="478"/>
          <ac:spMkLst>
            <pc:docMk/>
            <pc:sldMk cId="3011435830" sldId="2145706995"/>
            <ac:spMk id="38" creationId="{2BB898E4-9592-26B4-4FE8-40C95125A640}"/>
          </ac:spMkLst>
        </pc:spChg>
        <pc:grpChg chg="mod">
          <ac:chgData name="JAGTAP Surabhi" userId="84cea6c1-768c-468c-9b72-7bcc08504dfc" providerId="ADAL" clId="{5844521C-925C-7F46-8D59-5603DA0A927A}" dt="2024-05-27T09:07:40.663" v="6498" actId="1076"/>
          <ac:grpSpMkLst>
            <pc:docMk/>
            <pc:sldMk cId="3011435830" sldId="2145706995"/>
            <ac:grpSpMk id="10" creationId="{BB1897C2-B0DF-52EE-A26B-36B5517B9939}"/>
          </ac:grpSpMkLst>
        </pc:grpChg>
        <pc:grpChg chg="mod">
          <ac:chgData name="JAGTAP Surabhi" userId="84cea6c1-768c-468c-9b72-7bcc08504dfc" providerId="ADAL" clId="{5844521C-925C-7F46-8D59-5603DA0A927A}" dt="2024-05-27T09:07:40.663" v="6498" actId="1076"/>
          <ac:grpSpMkLst>
            <pc:docMk/>
            <pc:sldMk cId="3011435830" sldId="2145706995"/>
            <ac:grpSpMk id="20" creationId="{629CDB68-5306-1B36-1AC2-608824C32400}"/>
          </ac:grpSpMkLst>
        </pc:grpChg>
        <pc:grpChg chg="del">
          <ac:chgData name="JAGTAP Surabhi" userId="84cea6c1-768c-468c-9b72-7bcc08504dfc" providerId="ADAL" clId="{5844521C-925C-7F46-8D59-5603DA0A927A}" dt="2024-05-27T09:10:05.071" v="6501" actId="165"/>
          <ac:grpSpMkLst>
            <pc:docMk/>
            <pc:sldMk cId="3011435830" sldId="2145706995"/>
            <ac:grpSpMk id="42" creationId="{898B39C9-FC56-4E89-35DA-A05C54A18A14}"/>
          </ac:grpSpMkLst>
        </pc:grpChg>
        <pc:picChg chg="mod">
          <ac:chgData name="JAGTAP Surabhi" userId="84cea6c1-768c-468c-9b72-7bcc08504dfc" providerId="ADAL" clId="{5844521C-925C-7F46-8D59-5603DA0A927A}" dt="2024-05-27T09:07:40.663" v="6498" actId="1076"/>
          <ac:picMkLst>
            <pc:docMk/>
            <pc:sldMk cId="3011435830" sldId="2145706995"/>
            <ac:picMk id="7" creationId="{C7EC3439-275A-0650-A5B1-8D7D1B08F663}"/>
          </ac:picMkLst>
        </pc:picChg>
        <pc:picChg chg="mod">
          <ac:chgData name="JAGTAP Surabhi" userId="84cea6c1-768c-468c-9b72-7bcc08504dfc" providerId="ADAL" clId="{5844521C-925C-7F46-8D59-5603DA0A927A}" dt="2024-05-27T09:07:40.663" v="6498" actId="1076"/>
          <ac:picMkLst>
            <pc:docMk/>
            <pc:sldMk cId="3011435830" sldId="2145706995"/>
            <ac:picMk id="9" creationId="{C45994CC-8585-2B08-F035-0167F493AA30}"/>
          </ac:picMkLst>
        </pc:picChg>
        <pc:picChg chg="mod">
          <ac:chgData name="JAGTAP Surabhi" userId="84cea6c1-768c-468c-9b72-7bcc08504dfc" providerId="ADAL" clId="{5844521C-925C-7F46-8D59-5603DA0A927A}" dt="2024-05-27T09:07:40.663" v="6498" actId="1076"/>
          <ac:picMkLst>
            <pc:docMk/>
            <pc:sldMk cId="3011435830" sldId="2145706995"/>
            <ac:picMk id="11" creationId="{0566A610-E821-0A83-FD58-28B44BEE22F3}"/>
          </ac:picMkLst>
        </pc:picChg>
        <pc:picChg chg="mod">
          <ac:chgData name="JAGTAP Surabhi" userId="84cea6c1-768c-468c-9b72-7bcc08504dfc" providerId="ADAL" clId="{5844521C-925C-7F46-8D59-5603DA0A927A}" dt="2024-05-27T09:07:40.663" v="6498" actId="1076"/>
          <ac:picMkLst>
            <pc:docMk/>
            <pc:sldMk cId="3011435830" sldId="2145706995"/>
            <ac:picMk id="12" creationId="{A76A1A5E-DD2D-9F6D-2961-AE83CA53BFEE}"/>
          </ac:picMkLst>
        </pc:picChg>
        <pc:picChg chg="mod topLvl">
          <ac:chgData name="JAGTAP Surabhi" userId="84cea6c1-768c-468c-9b72-7bcc08504dfc" providerId="ADAL" clId="{5844521C-925C-7F46-8D59-5603DA0A927A}" dt="2024-05-27T09:10:19.121" v="6505" actId="1076"/>
          <ac:picMkLst>
            <pc:docMk/>
            <pc:sldMk cId="3011435830" sldId="2145706995"/>
            <ac:picMk id="37" creationId="{753BA161-9035-D964-71EE-D19241E4DE74}"/>
          </ac:picMkLst>
        </pc:picChg>
        <pc:picChg chg="mod topLvl">
          <ac:chgData name="JAGTAP Surabhi" userId="84cea6c1-768c-468c-9b72-7bcc08504dfc" providerId="ADAL" clId="{5844521C-925C-7F46-8D59-5603DA0A927A}" dt="2024-05-27T09:10:05.071" v="6501" actId="165"/>
          <ac:picMkLst>
            <pc:docMk/>
            <pc:sldMk cId="3011435830" sldId="2145706995"/>
            <ac:picMk id="39" creationId="{7F757CC3-5308-FEED-BA87-6F86CA3F2600}"/>
          </ac:picMkLst>
        </pc:picChg>
        <pc:picChg chg="mod topLvl">
          <ac:chgData name="JAGTAP Surabhi" userId="84cea6c1-768c-468c-9b72-7bcc08504dfc" providerId="ADAL" clId="{5844521C-925C-7F46-8D59-5603DA0A927A}" dt="2024-05-27T09:10:05.071" v="6501" actId="165"/>
          <ac:picMkLst>
            <pc:docMk/>
            <pc:sldMk cId="3011435830" sldId="2145706995"/>
            <ac:picMk id="40" creationId="{6E4C4E69-D8FD-6424-3E94-7DE70C4ECCFB}"/>
          </ac:picMkLst>
        </pc:picChg>
        <pc:picChg chg="mod topLvl">
          <ac:chgData name="JAGTAP Surabhi" userId="84cea6c1-768c-468c-9b72-7bcc08504dfc" providerId="ADAL" clId="{5844521C-925C-7F46-8D59-5603DA0A927A}" dt="2024-05-27T09:10:05.071" v="6501" actId="165"/>
          <ac:picMkLst>
            <pc:docMk/>
            <pc:sldMk cId="3011435830" sldId="2145706995"/>
            <ac:picMk id="41" creationId="{F76C63BD-B890-E6A4-E4C9-DDE036971896}"/>
          </ac:picMkLst>
        </pc:picChg>
      </pc:sldChg>
      <pc:sldChg chg="addSp delSp modSp add del mod modAnim">
        <pc:chgData name="JAGTAP Surabhi" userId="84cea6c1-768c-468c-9b72-7bcc08504dfc" providerId="ADAL" clId="{5844521C-925C-7F46-8D59-5603DA0A927A}" dt="2024-05-27T19:15:32.496" v="10732"/>
        <pc:sldMkLst>
          <pc:docMk/>
          <pc:sldMk cId="4196096066" sldId="2145706997"/>
        </pc:sldMkLst>
        <pc:spChg chg="add mod">
          <ac:chgData name="JAGTAP Surabhi" userId="84cea6c1-768c-468c-9b72-7bcc08504dfc" providerId="ADAL" clId="{5844521C-925C-7F46-8D59-5603DA0A927A}" dt="2024-05-27T09:29:32.269" v="6567" actId="14100"/>
          <ac:spMkLst>
            <pc:docMk/>
            <pc:sldMk cId="4196096066" sldId="2145706997"/>
            <ac:spMk id="2" creationId="{44699FFA-C1A0-79C2-5636-8D631A148FA2}"/>
          </ac:spMkLst>
        </pc:spChg>
        <pc:spChg chg="add mod">
          <ac:chgData name="JAGTAP Surabhi" userId="84cea6c1-768c-468c-9b72-7bcc08504dfc" providerId="ADAL" clId="{5844521C-925C-7F46-8D59-5603DA0A927A}" dt="2024-05-27T09:29:40.261" v="6568"/>
          <ac:spMkLst>
            <pc:docMk/>
            <pc:sldMk cId="4196096066" sldId="2145706997"/>
            <ac:spMk id="3" creationId="{78410F89-3583-FCF5-4988-0B91A2CC9F55}"/>
          </ac:spMkLst>
        </pc:spChg>
        <pc:spChg chg="add del mod">
          <ac:chgData name="JAGTAP Surabhi" userId="84cea6c1-768c-468c-9b72-7bcc08504dfc" providerId="ADAL" clId="{5844521C-925C-7F46-8D59-5603DA0A927A}" dt="2024-05-27T11:45:31.957" v="7207" actId="22"/>
          <ac:spMkLst>
            <pc:docMk/>
            <pc:sldMk cId="4196096066" sldId="2145706997"/>
            <ac:spMk id="5" creationId="{2327233E-9F1D-9C7A-85E3-F0F3A20E6CB2}"/>
          </ac:spMkLst>
        </pc:spChg>
        <pc:spChg chg="mod">
          <ac:chgData name="JAGTAP Surabhi" userId="84cea6c1-768c-468c-9b72-7bcc08504dfc" providerId="ADAL" clId="{5844521C-925C-7F46-8D59-5603DA0A927A}" dt="2024-05-27T15:48:54.007" v="9575" actId="20577"/>
          <ac:spMkLst>
            <pc:docMk/>
            <pc:sldMk cId="4196096066" sldId="2145706997"/>
            <ac:spMk id="6" creationId="{EEB7BF07-907A-FA39-4757-87EBBE0D7D8B}"/>
          </ac:spMkLst>
        </pc:spChg>
        <pc:spChg chg="add mod">
          <ac:chgData name="JAGTAP Surabhi" userId="84cea6c1-768c-468c-9b72-7bcc08504dfc" providerId="ADAL" clId="{5844521C-925C-7F46-8D59-5603DA0A927A}" dt="2024-05-27T15:48:26.955" v="9569" actId="21"/>
          <ac:spMkLst>
            <pc:docMk/>
            <pc:sldMk cId="4196096066" sldId="2145706997"/>
            <ac:spMk id="7" creationId="{92D91479-0EBE-6286-A982-68EF3BBB405C}"/>
          </ac:spMkLst>
        </pc:spChg>
        <pc:spChg chg="mod">
          <ac:chgData name="JAGTAP Surabhi" userId="84cea6c1-768c-468c-9b72-7bcc08504dfc" providerId="ADAL" clId="{5844521C-925C-7F46-8D59-5603DA0A927A}" dt="2024-05-27T12:12:29.547" v="7421" actId="14100"/>
          <ac:spMkLst>
            <pc:docMk/>
            <pc:sldMk cId="4196096066" sldId="2145706997"/>
            <ac:spMk id="8" creationId="{8E3B1D5A-54B4-3514-4773-0E1D12CA03B9}"/>
          </ac:spMkLst>
        </pc:spChg>
      </pc:sldChg>
      <pc:sldChg chg="addSp delSp modSp mod modAnim">
        <pc:chgData name="JAGTAP Surabhi" userId="84cea6c1-768c-468c-9b72-7bcc08504dfc" providerId="ADAL" clId="{5844521C-925C-7F46-8D59-5603DA0A927A}" dt="2024-05-28T06:40:21.045" v="11061"/>
        <pc:sldMkLst>
          <pc:docMk/>
          <pc:sldMk cId="797818905" sldId="2145706998"/>
        </pc:sldMkLst>
        <pc:spChg chg="del">
          <ac:chgData name="JAGTAP Surabhi" userId="84cea6c1-768c-468c-9b72-7bcc08504dfc" providerId="ADAL" clId="{5844521C-925C-7F46-8D59-5603DA0A927A}" dt="2024-05-27T12:16:26.237" v="7496" actId="478"/>
          <ac:spMkLst>
            <pc:docMk/>
            <pc:sldMk cId="797818905" sldId="2145706998"/>
            <ac:spMk id="3" creationId="{BDB62557-9907-6A51-63F3-F2542BF01779}"/>
          </ac:spMkLst>
        </pc:spChg>
        <pc:spChg chg="add mod">
          <ac:chgData name="JAGTAP Surabhi" userId="84cea6c1-768c-468c-9b72-7bcc08504dfc" providerId="ADAL" clId="{5844521C-925C-7F46-8D59-5603DA0A927A}" dt="2024-05-27T09:29:43.465" v="6570"/>
          <ac:spMkLst>
            <pc:docMk/>
            <pc:sldMk cId="797818905" sldId="2145706998"/>
            <ac:spMk id="5" creationId="{FE43CFFB-CADE-B4F3-6DE1-B803E38AE545}"/>
          </ac:spMkLst>
        </pc:spChg>
        <pc:spChg chg="mod">
          <ac:chgData name="JAGTAP Surabhi" userId="84cea6c1-768c-468c-9b72-7bcc08504dfc" providerId="ADAL" clId="{5844521C-925C-7F46-8D59-5603DA0A927A}" dt="2024-05-27T15:49:52.912" v="9579" actId="1076"/>
          <ac:spMkLst>
            <pc:docMk/>
            <pc:sldMk cId="797818905" sldId="2145706998"/>
            <ac:spMk id="6" creationId="{EEB7BF07-907A-FA39-4757-87EBBE0D7D8B}"/>
          </ac:spMkLst>
        </pc:spChg>
        <pc:spChg chg="mod">
          <ac:chgData name="JAGTAP Surabhi" userId="84cea6c1-768c-468c-9b72-7bcc08504dfc" providerId="ADAL" clId="{5844521C-925C-7F46-8D59-5603DA0A927A}" dt="2024-05-27T15:54:40.383" v="9614" actId="20577"/>
          <ac:spMkLst>
            <pc:docMk/>
            <pc:sldMk cId="797818905" sldId="2145706998"/>
            <ac:spMk id="8" creationId="{8E3B1D5A-54B4-3514-4773-0E1D12CA03B9}"/>
          </ac:spMkLst>
        </pc:spChg>
        <pc:spChg chg="add mod">
          <ac:chgData name="JAGTAP Surabhi" userId="84cea6c1-768c-468c-9b72-7bcc08504dfc" providerId="ADAL" clId="{5844521C-925C-7F46-8D59-5603DA0A927A}" dt="2024-05-27T12:14:07.824" v="7438" actId="164"/>
          <ac:spMkLst>
            <pc:docMk/>
            <pc:sldMk cId="797818905" sldId="2145706998"/>
            <ac:spMk id="9" creationId="{084C42EF-8CB5-AABE-2139-43DCA32C4E42}"/>
          </ac:spMkLst>
        </pc:spChg>
        <pc:spChg chg="mod">
          <ac:chgData name="JAGTAP Surabhi" userId="84cea6c1-768c-468c-9b72-7bcc08504dfc" providerId="ADAL" clId="{5844521C-925C-7F46-8D59-5603DA0A927A}" dt="2024-05-27T12:14:09.155" v="7439"/>
          <ac:spMkLst>
            <pc:docMk/>
            <pc:sldMk cId="797818905" sldId="2145706998"/>
            <ac:spMk id="13" creationId="{FAE66EC0-4268-FCC1-4F8E-7E8FC1596615}"/>
          </ac:spMkLst>
        </pc:spChg>
        <pc:spChg chg="add mod">
          <ac:chgData name="JAGTAP Surabhi" userId="84cea6c1-768c-468c-9b72-7bcc08504dfc" providerId="ADAL" clId="{5844521C-925C-7F46-8D59-5603DA0A927A}" dt="2024-05-27T19:26:42.864" v="10764" actId="20577"/>
          <ac:spMkLst>
            <pc:docMk/>
            <pc:sldMk cId="797818905" sldId="2145706998"/>
            <ac:spMk id="16" creationId="{57E8F2E7-A7BD-82E6-A977-C9A5078D4794}"/>
          </ac:spMkLst>
        </pc:spChg>
        <pc:spChg chg="add mod">
          <ac:chgData name="JAGTAP Surabhi" userId="84cea6c1-768c-468c-9b72-7bcc08504dfc" providerId="ADAL" clId="{5844521C-925C-7F46-8D59-5603DA0A927A}" dt="2024-05-27T12:35:10.919" v="7714" actId="1076"/>
          <ac:spMkLst>
            <pc:docMk/>
            <pc:sldMk cId="797818905" sldId="2145706998"/>
            <ac:spMk id="18" creationId="{A2A6DB2B-A89D-099B-CF09-5F93475ADAA6}"/>
          </ac:spMkLst>
        </pc:spChg>
        <pc:spChg chg="add del mod">
          <ac:chgData name="JAGTAP Surabhi" userId="84cea6c1-768c-468c-9b72-7bcc08504dfc" providerId="ADAL" clId="{5844521C-925C-7F46-8D59-5603DA0A927A}" dt="2024-05-27T15:12:24.201" v="9188"/>
          <ac:spMkLst>
            <pc:docMk/>
            <pc:sldMk cId="797818905" sldId="2145706998"/>
            <ac:spMk id="19" creationId="{5E0A6960-5BEF-CEE0-2D1D-39449FA1A21D}"/>
          </ac:spMkLst>
        </pc:spChg>
        <pc:spChg chg="add del mod">
          <ac:chgData name="JAGTAP Surabhi" userId="84cea6c1-768c-468c-9b72-7bcc08504dfc" providerId="ADAL" clId="{5844521C-925C-7F46-8D59-5603DA0A927A}" dt="2024-05-27T15:12:24.201" v="9188"/>
          <ac:spMkLst>
            <pc:docMk/>
            <pc:sldMk cId="797818905" sldId="2145706998"/>
            <ac:spMk id="20" creationId="{7827CCF7-F8C1-91B1-E426-7D3B6C5DFBFD}"/>
          </ac:spMkLst>
        </pc:spChg>
        <pc:spChg chg="add del mod">
          <ac:chgData name="JAGTAP Surabhi" userId="84cea6c1-768c-468c-9b72-7bcc08504dfc" providerId="ADAL" clId="{5844521C-925C-7F46-8D59-5603DA0A927A}" dt="2024-05-27T12:20:23.765" v="7541" actId="478"/>
          <ac:spMkLst>
            <pc:docMk/>
            <pc:sldMk cId="797818905" sldId="2145706998"/>
            <ac:spMk id="21" creationId="{D560C6C9-94CF-1B49-C39E-4A888801A8A3}"/>
          </ac:spMkLst>
        </pc:spChg>
        <pc:spChg chg="add del mod">
          <ac:chgData name="JAGTAP Surabhi" userId="84cea6c1-768c-468c-9b72-7bcc08504dfc" providerId="ADAL" clId="{5844521C-925C-7F46-8D59-5603DA0A927A}" dt="2024-05-27T12:20:25.250" v="7542" actId="478"/>
          <ac:spMkLst>
            <pc:docMk/>
            <pc:sldMk cId="797818905" sldId="2145706998"/>
            <ac:spMk id="22" creationId="{4D32DF1C-686A-4DB9-8669-878B876B7692}"/>
          </ac:spMkLst>
        </pc:spChg>
        <pc:spChg chg="add mod">
          <ac:chgData name="JAGTAP Surabhi" userId="84cea6c1-768c-468c-9b72-7bcc08504dfc" providerId="ADAL" clId="{5844521C-925C-7F46-8D59-5603DA0A927A}" dt="2024-05-27T12:46:01.966" v="7855" actId="14100"/>
          <ac:spMkLst>
            <pc:docMk/>
            <pc:sldMk cId="797818905" sldId="2145706998"/>
            <ac:spMk id="23" creationId="{F99C394C-950C-CB50-9EF8-7EDFF7AF5100}"/>
          </ac:spMkLst>
        </pc:spChg>
        <pc:spChg chg="add mod">
          <ac:chgData name="JAGTAP Surabhi" userId="84cea6c1-768c-468c-9b72-7bcc08504dfc" providerId="ADAL" clId="{5844521C-925C-7F46-8D59-5603DA0A927A}" dt="2024-05-27T12:46:04.377" v="7856" actId="14100"/>
          <ac:spMkLst>
            <pc:docMk/>
            <pc:sldMk cId="797818905" sldId="2145706998"/>
            <ac:spMk id="24" creationId="{81790A70-B389-51BC-9757-F9CE4050685C}"/>
          </ac:spMkLst>
        </pc:spChg>
        <pc:spChg chg="add del mod">
          <ac:chgData name="JAGTAP Surabhi" userId="84cea6c1-768c-468c-9b72-7bcc08504dfc" providerId="ADAL" clId="{5844521C-925C-7F46-8D59-5603DA0A927A}" dt="2024-05-27T12:27:00.726" v="7593" actId="478"/>
          <ac:spMkLst>
            <pc:docMk/>
            <pc:sldMk cId="797818905" sldId="2145706998"/>
            <ac:spMk id="27" creationId="{2FE680C2-0880-F4D7-DF9C-FF350DFD2765}"/>
          </ac:spMkLst>
        </pc:spChg>
        <pc:spChg chg="add del mod">
          <ac:chgData name="JAGTAP Surabhi" userId="84cea6c1-768c-468c-9b72-7bcc08504dfc" providerId="ADAL" clId="{5844521C-925C-7F46-8D59-5603DA0A927A}" dt="2024-05-27T12:27:04.376" v="7594" actId="478"/>
          <ac:spMkLst>
            <pc:docMk/>
            <pc:sldMk cId="797818905" sldId="2145706998"/>
            <ac:spMk id="30" creationId="{335A2021-3920-F522-5291-5A4ED4D87DE9}"/>
          </ac:spMkLst>
        </pc:spChg>
        <pc:spChg chg="add del mod">
          <ac:chgData name="JAGTAP Surabhi" userId="84cea6c1-768c-468c-9b72-7bcc08504dfc" providerId="ADAL" clId="{5844521C-925C-7F46-8D59-5603DA0A927A}" dt="2024-05-27T12:26:14.967" v="7585" actId="478"/>
          <ac:spMkLst>
            <pc:docMk/>
            <pc:sldMk cId="797818905" sldId="2145706998"/>
            <ac:spMk id="33" creationId="{A0A8BB26-1171-E96E-898D-106FC9DDC510}"/>
          </ac:spMkLst>
        </pc:spChg>
        <pc:spChg chg="add del mod">
          <ac:chgData name="JAGTAP Surabhi" userId="84cea6c1-768c-468c-9b72-7bcc08504dfc" providerId="ADAL" clId="{5844521C-925C-7F46-8D59-5603DA0A927A}" dt="2024-05-27T12:27:25.347" v="7604" actId="478"/>
          <ac:spMkLst>
            <pc:docMk/>
            <pc:sldMk cId="797818905" sldId="2145706998"/>
            <ac:spMk id="36" creationId="{63323502-D8F8-F9E3-91A8-BE586E842DB3}"/>
          </ac:spMkLst>
        </pc:spChg>
        <pc:spChg chg="add del mod">
          <ac:chgData name="JAGTAP Surabhi" userId="84cea6c1-768c-468c-9b72-7bcc08504dfc" providerId="ADAL" clId="{5844521C-925C-7F46-8D59-5603DA0A927A}" dt="2024-05-27T12:27:20.062" v="7600" actId="478"/>
          <ac:spMkLst>
            <pc:docMk/>
            <pc:sldMk cId="797818905" sldId="2145706998"/>
            <ac:spMk id="39" creationId="{E7746F43-6B51-1CB8-8468-FFCF9CA16BD2}"/>
          </ac:spMkLst>
        </pc:spChg>
        <pc:spChg chg="add del mod">
          <ac:chgData name="JAGTAP Surabhi" userId="84cea6c1-768c-468c-9b72-7bcc08504dfc" providerId="ADAL" clId="{5844521C-925C-7F46-8D59-5603DA0A927A}" dt="2024-05-27T12:30:12.636" v="7626" actId="478"/>
          <ac:spMkLst>
            <pc:docMk/>
            <pc:sldMk cId="797818905" sldId="2145706998"/>
            <ac:spMk id="41" creationId="{6DDFF1A4-1700-BA44-2EF8-C382FB94CF54}"/>
          </ac:spMkLst>
        </pc:spChg>
        <pc:spChg chg="add del mod">
          <ac:chgData name="JAGTAP Surabhi" userId="84cea6c1-768c-468c-9b72-7bcc08504dfc" providerId="ADAL" clId="{5844521C-925C-7F46-8D59-5603DA0A927A}" dt="2024-05-27T12:30:14.259" v="7627" actId="478"/>
          <ac:spMkLst>
            <pc:docMk/>
            <pc:sldMk cId="797818905" sldId="2145706998"/>
            <ac:spMk id="44" creationId="{015CE363-4E40-AB82-997A-8B506F0FFA73}"/>
          </ac:spMkLst>
        </pc:spChg>
        <pc:spChg chg="add del mod">
          <ac:chgData name="JAGTAP Surabhi" userId="84cea6c1-768c-468c-9b72-7bcc08504dfc" providerId="ADAL" clId="{5844521C-925C-7F46-8D59-5603DA0A927A}" dt="2024-05-27T15:49:50.229" v="9578" actId="478"/>
          <ac:spMkLst>
            <pc:docMk/>
            <pc:sldMk cId="797818905" sldId="2145706998"/>
            <ac:spMk id="45" creationId="{402B0F6B-9B9D-8F6C-567F-BB00A4273471}"/>
          </ac:spMkLst>
        </pc:spChg>
        <pc:spChg chg="add mod">
          <ac:chgData name="JAGTAP Surabhi" userId="84cea6c1-768c-468c-9b72-7bcc08504dfc" providerId="ADAL" clId="{5844521C-925C-7F46-8D59-5603DA0A927A}" dt="2024-05-27T16:47:58.624" v="9848" actId="1076"/>
          <ac:spMkLst>
            <pc:docMk/>
            <pc:sldMk cId="797818905" sldId="2145706998"/>
            <ac:spMk id="46" creationId="{36FF9D0D-FD89-FCC9-24E8-9E1B28433719}"/>
          </ac:spMkLst>
        </pc:spChg>
        <pc:grpChg chg="add del mod">
          <ac:chgData name="JAGTAP Surabhi" userId="84cea6c1-768c-468c-9b72-7bcc08504dfc" providerId="ADAL" clId="{5844521C-925C-7F46-8D59-5603DA0A927A}" dt="2024-05-27T12:14:12.153" v="7441" actId="478"/>
          <ac:grpSpMkLst>
            <pc:docMk/>
            <pc:sldMk cId="797818905" sldId="2145706998"/>
            <ac:grpSpMk id="10" creationId="{DEA9CF3D-21AD-6C86-BF87-95643724783D}"/>
          </ac:grpSpMkLst>
        </pc:grpChg>
        <pc:grpChg chg="add mod">
          <ac:chgData name="JAGTAP Surabhi" userId="84cea6c1-768c-468c-9b72-7bcc08504dfc" providerId="ADAL" clId="{5844521C-925C-7F46-8D59-5603DA0A927A}" dt="2024-05-27T12:14:09.155" v="7439"/>
          <ac:grpSpMkLst>
            <pc:docMk/>
            <pc:sldMk cId="797818905" sldId="2145706998"/>
            <ac:grpSpMk id="11" creationId="{32E7B00F-C02E-0562-8F63-AB90BDEA6140}"/>
          </ac:grpSpMkLst>
        </pc:grpChg>
        <pc:picChg chg="del mod">
          <ac:chgData name="JAGTAP Surabhi" userId="84cea6c1-768c-468c-9b72-7bcc08504dfc" providerId="ADAL" clId="{5844521C-925C-7F46-8D59-5603DA0A927A}" dt="2024-05-27T12:13:04.871" v="7423" actId="478"/>
          <ac:picMkLst>
            <pc:docMk/>
            <pc:sldMk cId="797818905" sldId="2145706998"/>
            <ac:picMk id="2" creationId="{283E068B-A6AE-20A1-55C0-E6FA662BFB2A}"/>
          </ac:picMkLst>
        </pc:picChg>
        <pc:picChg chg="del mod">
          <ac:chgData name="JAGTAP Surabhi" userId="84cea6c1-768c-468c-9b72-7bcc08504dfc" providerId="ADAL" clId="{5844521C-925C-7F46-8D59-5603DA0A927A}" dt="2024-05-27T12:23:09.703" v="7562" actId="478"/>
          <ac:picMkLst>
            <pc:docMk/>
            <pc:sldMk cId="797818905" sldId="2145706998"/>
            <ac:picMk id="4" creationId="{226551EA-3E78-B25E-2C6E-67C96B6417AD}"/>
          </ac:picMkLst>
        </pc:picChg>
        <pc:picChg chg="add mod">
          <ac:chgData name="JAGTAP Surabhi" userId="84cea6c1-768c-468c-9b72-7bcc08504dfc" providerId="ADAL" clId="{5844521C-925C-7F46-8D59-5603DA0A927A}" dt="2024-05-27T12:14:07.824" v="7438" actId="164"/>
          <ac:picMkLst>
            <pc:docMk/>
            <pc:sldMk cId="797818905" sldId="2145706998"/>
            <ac:picMk id="7" creationId="{90B1F0F5-6A08-D368-AE00-AF4E2CE19DD5}"/>
          </ac:picMkLst>
        </pc:picChg>
        <pc:picChg chg="mod">
          <ac:chgData name="JAGTAP Surabhi" userId="84cea6c1-768c-468c-9b72-7bcc08504dfc" providerId="ADAL" clId="{5844521C-925C-7F46-8D59-5603DA0A927A}" dt="2024-05-27T12:14:09.155" v="7439"/>
          <ac:picMkLst>
            <pc:docMk/>
            <pc:sldMk cId="797818905" sldId="2145706998"/>
            <ac:picMk id="12" creationId="{76952E5E-24BE-154C-1ECA-B2C8B29A6E3B}"/>
          </ac:picMkLst>
        </pc:picChg>
        <pc:picChg chg="add mod">
          <ac:chgData name="JAGTAP Surabhi" userId="84cea6c1-768c-468c-9b72-7bcc08504dfc" providerId="ADAL" clId="{5844521C-925C-7F46-8D59-5603DA0A927A}" dt="2024-05-27T12:36:41.588" v="7729" actId="1076"/>
          <ac:picMkLst>
            <pc:docMk/>
            <pc:sldMk cId="797818905" sldId="2145706998"/>
            <ac:picMk id="14" creationId="{73FE666A-0B97-D119-C780-433571D48AB5}"/>
          </ac:picMkLst>
        </pc:picChg>
        <pc:picChg chg="add del mod">
          <ac:chgData name="JAGTAP Surabhi" userId="84cea6c1-768c-468c-9b72-7bcc08504dfc" providerId="ADAL" clId="{5844521C-925C-7F46-8D59-5603DA0A927A}" dt="2024-05-27T12:27:00.726" v="7593" actId="478"/>
          <ac:picMkLst>
            <pc:docMk/>
            <pc:sldMk cId="797818905" sldId="2145706998"/>
            <ac:picMk id="26" creationId="{DC8D5182-C6E7-CB2E-2874-491EF1DA99E3}"/>
          </ac:picMkLst>
        </pc:picChg>
        <pc:picChg chg="add del mod modCrop">
          <ac:chgData name="JAGTAP Surabhi" userId="84cea6c1-768c-468c-9b72-7bcc08504dfc" providerId="ADAL" clId="{5844521C-925C-7F46-8D59-5603DA0A927A}" dt="2024-05-27T12:28:56.816" v="7611" actId="478"/>
          <ac:picMkLst>
            <pc:docMk/>
            <pc:sldMk cId="797818905" sldId="2145706998"/>
            <ac:picMk id="29" creationId="{9B4A983E-DEFB-BE8C-E236-535AAEA3F205}"/>
          </ac:picMkLst>
        </pc:picChg>
        <pc:picChg chg="add del mod">
          <ac:chgData name="JAGTAP Surabhi" userId="84cea6c1-768c-468c-9b72-7bcc08504dfc" providerId="ADAL" clId="{5844521C-925C-7F46-8D59-5603DA0A927A}" dt="2024-05-27T12:26:14.967" v="7585" actId="478"/>
          <ac:picMkLst>
            <pc:docMk/>
            <pc:sldMk cId="797818905" sldId="2145706998"/>
            <ac:picMk id="32" creationId="{CDC060B5-43D0-8A58-F74A-F6D28D60A4ED}"/>
          </ac:picMkLst>
        </pc:picChg>
        <pc:picChg chg="add del mod">
          <ac:chgData name="JAGTAP Surabhi" userId="84cea6c1-768c-468c-9b72-7bcc08504dfc" providerId="ADAL" clId="{5844521C-925C-7F46-8D59-5603DA0A927A}" dt="2024-05-27T12:27:25.347" v="7604" actId="478"/>
          <ac:picMkLst>
            <pc:docMk/>
            <pc:sldMk cId="797818905" sldId="2145706998"/>
            <ac:picMk id="35" creationId="{1A910830-1870-E0F9-AACD-BCA889C7C9E9}"/>
          </ac:picMkLst>
        </pc:picChg>
        <pc:picChg chg="add del mod">
          <ac:chgData name="JAGTAP Surabhi" userId="84cea6c1-768c-468c-9b72-7bcc08504dfc" providerId="ADAL" clId="{5844521C-925C-7F46-8D59-5603DA0A927A}" dt="2024-05-27T12:27:22.423" v="7602" actId="478"/>
          <ac:picMkLst>
            <pc:docMk/>
            <pc:sldMk cId="797818905" sldId="2145706998"/>
            <ac:picMk id="38" creationId="{C4362BA4-663C-9ED1-8270-3F4D066B4315}"/>
          </ac:picMkLst>
        </pc:picChg>
        <pc:picChg chg="add mod modCrop">
          <ac:chgData name="JAGTAP Surabhi" userId="84cea6c1-768c-468c-9b72-7bcc08504dfc" providerId="ADAL" clId="{5844521C-925C-7F46-8D59-5603DA0A927A}" dt="2024-05-27T12:33:51.870" v="7694" actId="1076"/>
          <ac:picMkLst>
            <pc:docMk/>
            <pc:sldMk cId="797818905" sldId="2145706998"/>
            <ac:picMk id="40" creationId="{00C70A21-9D82-9437-7A1E-B33CE7BE1DE4}"/>
          </ac:picMkLst>
        </pc:picChg>
        <pc:picChg chg="add mod">
          <ac:chgData name="JAGTAP Surabhi" userId="84cea6c1-768c-468c-9b72-7bcc08504dfc" providerId="ADAL" clId="{5844521C-925C-7F46-8D59-5603DA0A927A}" dt="2024-05-27T12:35:35.628" v="7718" actId="1076"/>
          <ac:picMkLst>
            <pc:docMk/>
            <pc:sldMk cId="797818905" sldId="2145706998"/>
            <ac:picMk id="42" creationId="{9F3D58DF-9870-BEC0-B28C-BBA20A127E9A}"/>
          </ac:picMkLst>
        </pc:picChg>
        <pc:picChg chg="add mod">
          <ac:chgData name="JAGTAP Surabhi" userId="84cea6c1-768c-468c-9b72-7bcc08504dfc" providerId="ADAL" clId="{5844521C-925C-7F46-8D59-5603DA0A927A}" dt="2024-05-27T12:35:40.430" v="7720" actId="1076"/>
          <ac:picMkLst>
            <pc:docMk/>
            <pc:sldMk cId="797818905" sldId="2145706998"/>
            <ac:picMk id="43" creationId="{CCD15590-69E3-373A-BDAD-B467E5E03F98}"/>
          </ac:picMkLst>
        </pc:picChg>
        <pc:picChg chg="add del mod">
          <ac:chgData name="JAGTAP Surabhi" userId="84cea6c1-768c-468c-9b72-7bcc08504dfc" providerId="ADAL" clId="{5844521C-925C-7F46-8D59-5603DA0A927A}" dt="2024-05-27T12:25:34.473" v="7574" actId="478"/>
          <ac:picMkLst>
            <pc:docMk/>
            <pc:sldMk cId="797818905" sldId="2145706998"/>
            <ac:picMk id="1026" creationId="{2D9BC2D5-B092-F06A-D6AC-F9B4D3CC40CC}"/>
          </ac:picMkLst>
        </pc:picChg>
      </pc:sldChg>
      <pc:sldChg chg="addSp delSp modSp mod modAnim">
        <pc:chgData name="JAGTAP Surabhi" userId="84cea6c1-768c-468c-9b72-7bcc08504dfc" providerId="ADAL" clId="{5844521C-925C-7F46-8D59-5603DA0A927A}" dt="2024-05-27T19:41:34.998" v="10802"/>
        <pc:sldMkLst>
          <pc:docMk/>
          <pc:sldMk cId="2767918847" sldId="2145706999"/>
        </pc:sldMkLst>
        <pc:spChg chg="mod">
          <ac:chgData name="JAGTAP Surabhi" userId="84cea6c1-768c-468c-9b72-7bcc08504dfc" providerId="ADAL" clId="{5844521C-925C-7F46-8D59-5603DA0A927A}" dt="2024-05-27T16:54:15.956" v="9957" actId="164"/>
          <ac:spMkLst>
            <pc:docMk/>
            <pc:sldMk cId="2767918847" sldId="2145706999"/>
            <ac:spMk id="2" creationId="{C491768A-E5AA-B71E-B7A0-02CDC3195E86}"/>
          </ac:spMkLst>
        </pc:spChg>
        <pc:spChg chg="add mod">
          <ac:chgData name="JAGTAP Surabhi" userId="84cea6c1-768c-468c-9b72-7bcc08504dfc" providerId="ADAL" clId="{5844521C-925C-7F46-8D59-5603DA0A927A}" dt="2024-05-27T16:48:38.878" v="9858" actId="1076"/>
          <ac:spMkLst>
            <pc:docMk/>
            <pc:sldMk cId="2767918847" sldId="2145706999"/>
            <ac:spMk id="3" creationId="{A62365FA-FD0C-48CE-3840-03700F34D945}"/>
          </ac:spMkLst>
        </pc:spChg>
        <pc:spChg chg="add mod">
          <ac:chgData name="JAGTAP Surabhi" userId="84cea6c1-768c-468c-9b72-7bcc08504dfc" providerId="ADAL" clId="{5844521C-925C-7F46-8D59-5603DA0A927A}" dt="2024-05-27T16:55:50.843" v="9973" actId="14100"/>
          <ac:spMkLst>
            <pc:docMk/>
            <pc:sldMk cId="2767918847" sldId="2145706999"/>
            <ac:spMk id="5" creationId="{00C46D33-6D3D-6149-8F7B-368559D4C8A9}"/>
          </ac:spMkLst>
        </pc:spChg>
        <pc:spChg chg="mod">
          <ac:chgData name="JAGTAP Surabhi" userId="84cea6c1-768c-468c-9b72-7bcc08504dfc" providerId="ADAL" clId="{5844521C-925C-7F46-8D59-5603DA0A927A}" dt="2024-05-27T16:54:15.956" v="9957" actId="164"/>
          <ac:spMkLst>
            <pc:docMk/>
            <pc:sldMk cId="2767918847" sldId="2145706999"/>
            <ac:spMk id="10" creationId="{FBA6DCB2-77F5-B958-9573-854B8A738F16}"/>
          </ac:spMkLst>
        </pc:spChg>
        <pc:grpChg chg="add del mod">
          <ac:chgData name="JAGTAP Surabhi" userId="84cea6c1-768c-468c-9b72-7bcc08504dfc" providerId="ADAL" clId="{5844521C-925C-7F46-8D59-5603DA0A927A}" dt="2024-05-27T16:54:29.883" v="9961" actId="478"/>
          <ac:grpSpMkLst>
            <pc:docMk/>
            <pc:sldMk cId="2767918847" sldId="2145706999"/>
            <ac:grpSpMk id="4" creationId="{21E08124-014A-798A-1F06-C88FD41C93B7}"/>
          </ac:grpSpMkLst>
        </pc:grpChg>
        <pc:picChg chg="add del mod">
          <ac:chgData name="JAGTAP Surabhi" userId="84cea6c1-768c-468c-9b72-7bcc08504dfc" providerId="ADAL" clId="{5844521C-925C-7F46-8D59-5603DA0A927A}" dt="2024-05-27T17:37:58.248" v="10381" actId="1366"/>
          <ac:picMkLst>
            <pc:docMk/>
            <pc:sldMk cId="2767918847" sldId="2145706999"/>
            <ac:picMk id="6" creationId="{9AD28E25-DFFD-4A80-5F37-EB8F869B6A9F}"/>
          </ac:picMkLst>
        </pc:picChg>
      </pc:sldChg>
      <pc:sldChg chg="addSp delSp modSp mod modAnim">
        <pc:chgData name="JAGTAP Surabhi" userId="84cea6c1-768c-468c-9b72-7bcc08504dfc" providerId="ADAL" clId="{5844521C-925C-7F46-8D59-5603DA0A927A}" dt="2024-05-28T06:35:21.826" v="11034" actId="20577"/>
        <pc:sldMkLst>
          <pc:docMk/>
          <pc:sldMk cId="1254609070" sldId="2145707000"/>
        </pc:sldMkLst>
        <pc:spChg chg="mod">
          <ac:chgData name="JAGTAP Surabhi" userId="84cea6c1-768c-468c-9b72-7bcc08504dfc" providerId="ADAL" clId="{5844521C-925C-7F46-8D59-5603DA0A927A}" dt="2024-05-27T16:58:25.871" v="10013" actId="21"/>
          <ac:spMkLst>
            <pc:docMk/>
            <pc:sldMk cId="1254609070" sldId="2145707000"/>
            <ac:spMk id="2" creationId="{BD217B4E-8A8D-0BA6-C396-7F1BB1144002}"/>
          </ac:spMkLst>
        </pc:spChg>
        <pc:spChg chg="add mod">
          <ac:chgData name="JAGTAP Surabhi" userId="84cea6c1-768c-468c-9b72-7bcc08504dfc" providerId="ADAL" clId="{5844521C-925C-7F46-8D59-5603DA0A927A}" dt="2024-05-27T16:48:42.460" v="9860" actId="1076"/>
          <ac:spMkLst>
            <pc:docMk/>
            <pc:sldMk cId="1254609070" sldId="2145707000"/>
            <ac:spMk id="4" creationId="{1F180A6C-6394-D2C9-3FCE-7B5A2B827203}"/>
          </ac:spMkLst>
        </pc:spChg>
        <pc:spChg chg="add del">
          <ac:chgData name="JAGTAP Surabhi" userId="84cea6c1-768c-468c-9b72-7bcc08504dfc" providerId="ADAL" clId="{5844521C-925C-7F46-8D59-5603DA0A927A}" dt="2024-05-27T16:58:15.195" v="10008" actId="22"/>
          <ac:spMkLst>
            <pc:docMk/>
            <pc:sldMk cId="1254609070" sldId="2145707000"/>
            <ac:spMk id="7" creationId="{50DE6786-35DF-8827-BB83-D8813BE4980E}"/>
          </ac:spMkLst>
        </pc:spChg>
        <pc:spChg chg="add del">
          <ac:chgData name="JAGTAP Surabhi" userId="84cea6c1-768c-468c-9b72-7bcc08504dfc" providerId="ADAL" clId="{5844521C-925C-7F46-8D59-5603DA0A927A}" dt="2024-05-27T16:58:14.919" v="10007" actId="22"/>
          <ac:spMkLst>
            <pc:docMk/>
            <pc:sldMk cId="1254609070" sldId="2145707000"/>
            <ac:spMk id="9" creationId="{78C55A92-BC01-EACB-166C-BE8E82197963}"/>
          </ac:spMkLst>
        </pc:spChg>
        <pc:spChg chg="add mod">
          <ac:chgData name="JAGTAP Surabhi" userId="84cea6c1-768c-468c-9b72-7bcc08504dfc" providerId="ADAL" clId="{5844521C-925C-7F46-8D59-5603DA0A927A}" dt="2024-05-28T06:35:21.826" v="11034" actId="20577"/>
          <ac:spMkLst>
            <pc:docMk/>
            <pc:sldMk cId="1254609070" sldId="2145707000"/>
            <ac:spMk id="10" creationId="{C3FB05D0-F60C-CC6A-5A12-A37AA2883C43}"/>
          </ac:spMkLst>
        </pc:spChg>
        <pc:spChg chg="mod">
          <ac:chgData name="JAGTAP Surabhi" userId="84cea6c1-768c-468c-9b72-7bcc08504dfc" providerId="ADAL" clId="{5844521C-925C-7F46-8D59-5603DA0A927A}" dt="2024-05-27T16:57:58.332" v="10001" actId="208"/>
          <ac:spMkLst>
            <pc:docMk/>
            <pc:sldMk cId="1254609070" sldId="2145707000"/>
            <ac:spMk id="14" creationId="{2CCACACA-B4E5-EA63-FD31-19F319795B98}"/>
          </ac:spMkLst>
        </pc:spChg>
        <pc:grpChg chg="add del mod">
          <ac:chgData name="JAGTAP Surabhi" userId="84cea6c1-768c-468c-9b72-7bcc08504dfc" providerId="ADAL" clId="{5844521C-925C-7F46-8D59-5603DA0A927A}" dt="2024-05-27T16:58:29.358" v="10015" actId="478"/>
          <ac:grpSpMkLst>
            <pc:docMk/>
            <pc:sldMk cId="1254609070" sldId="2145707000"/>
            <ac:grpSpMk id="3" creationId="{7E11A955-DBA5-F716-1D62-7B409F2E2E79}"/>
          </ac:grpSpMkLst>
        </pc:grpChg>
        <pc:picChg chg="mod">
          <ac:chgData name="JAGTAP Surabhi" userId="84cea6c1-768c-468c-9b72-7bcc08504dfc" providerId="ADAL" clId="{5844521C-925C-7F46-8D59-5603DA0A927A}" dt="2024-05-27T16:55:33.373" v="9970" actId="1076"/>
          <ac:picMkLst>
            <pc:docMk/>
            <pc:sldMk cId="1254609070" sldId="2145707000"/>
            <ac:picMk id="6" creationId="{9AD28E25-DFFD-4A80-5F37-EB8F869B6A9F}"/>
          </ac:picMkLst>
        </pc:picChg>
      </pc:sldChg>
      <pc:sldChg chg="addSp delSp modSp mod modAnim">
        <pc:chgData name="JAGTAP Surabhi" userId="84cea6c1-768c-468c-9b72-7bcc08504dfc" providerId="ADAL" clId="{5844521C-925C-7F46-8D59-5603DA0A927A}" dt="2024-05-27T19:41:25.274" v="10796"/>
        <pc:sldMkLst>
          <pc:docMk/>
          <pc:sldMk cId="318774996" sldId="2145707001"/>
        </pc:sldMkLst>
        <pc:spChg chg="mod">
          <ac:chgData name="JAGTAP Surabhi" userId="84cea6c1-768c-468c-9b72-7bcc08504dfc" providerId="ADAL" clId="{5844521C-925C-7F46-8D59-5603DA0A927A}" dt="2024-05-27T19:34:58.273" v="10777" actId="1582"/>
          <ac:spMkLst>
            <pc:docMk/>
            <pc:sldMk cId="318774996" sldId="2145707001"/>
            <ac:spMk id="2" creationId="{C77798C3-031A-C114-DC6E-6C0B892DF690}"/>
          </ac:spMkLst>
        </pc:spChg>
        <pc:spChg chg="del">
          <ac:chgData name="JAGTAP Surabhi" userId="84cea6c1-768c-468c-9b72-7bcc08504dfc" providerId="ADAL" clId="{5844521C-925C-7F46-8D59-5603DA0A927A}" dt="2024-05-27T14:16:12.715" v="8454" actId="478"/>
          <ac:spMkLst>
            <pc:docMk/>
            <pc:sldMk cId="318774996" sldId="2145707001"/>
            <ac:spMk id="3" creationId="{40CE1E01-7C31-9080-96CA-E91F74C6D52F}"/>
          </ac:spMkLst>
        </pc:spChg>
        <pc:spChg chg="mod">
          <ac:chgData name="JAGTAP Surabhi" userId="84cea6c1-768c-468c-9b72-7bcc08504dfc" providerId="ADAL" clId="{5844521C-925C-7F46-8D59-5603DA0A927A}" dt="2024-05-27T17:40:01.803" v="10415" actId="164"/>
          <ac:spMkLst>
            <pc:docMk/>
            <pc:sldMk cId="318774996" sldId="2145707001"/>
            <ac:spMk id="4" creationId="{0D7C5D28-433A-3F33-14E6-E865DE75C341}"/>
          </ac:spMkLst>
        </pc:spChg>
        <pc:spChg chg="add mod">
          <ac:chgData name="JAGTAP Surabhi" userId="84cea6c1-768c-468c-9b72-7bcc08504dfc" providerId="ADAL" clId="{5844521C-925C-7F46-8D59-5603DA0A927A}" dt="2024-05-27T16:48:45.803" v="9862" actId="1076"/>
          <ac:spMkLst>
            <pc:docMk/>
            <pc:sldMk cId="318774996" sldId="2145707001"/>
            <ac:spMk id="8" creationId="{6C2F9559-E233-A225-D669-BE738AA5CF28}"/>
          </ac:spMkLst>
        </pc:spChg>
        <pc:grpChg chg="add mod">
          <ac:chgData name="JAGTAP Surabhi" userId="84cea6c1-768c-468c-9b72-7bcc08504dfc" providerId="ADAL" clId="{5844521C-925C-7F46-8D59-5603DA0A927A}" dt="2024-05-27T17:40:01.803" v="10415" actId="164"/>
          <ac:grpSpMkLst>
            <pc:docMk/>
            <pc:sldMk cId="318774996" sldId="2145707001"/>
            <ac:grpSpMk id="9" creationId="{675B8F87-06D4-2450-08AB-6915CAA8B9D7}"/>
          </ac:grpSpMkLst>
        </pc:grpChg>
        <pc:picChg chg="del mod">
          <ac:chgData name="JAGTAP Surabhi" userId="84cea6c1-768c-468c-9b72-7bcc08504dfc" providerId="ADAL" clId="{5844521C-925C-7F46-8D59-5603DA0A927A}" dt="2024-05-27T19:34:35.506" v="10775" actId="478"/>
          <ac:picMkLst>
            <pc:docMk/>
            <pc:sldMk cId="318774996" sldId="2145707001"/>
            <ac:picMk id="6" creationId="{9AD28E25-DFFD-4A80-5F37-EB8F869B6A9F}"/>
          </ac:picMkLst>
        </pc:picChg>
        <pc:picChg chg="add mod">
          <ac:chgData name="JAGTAP Surabhi" userId="84cea6c1-768c-468c-9b72-7bcc08504dfc" providerId="ADAL" clId="{5844521C-925C-7F46-8D59-5603DA0A927A}" dt="2024-05-27T14:18:23.196" v="8482" actId="1076"/>
          <ac:picMkLst>
            <pc:docMk/>
            <pc:sldMk cId="318774996" sldId="2145707001"/>
            <ac:picMk id="7" creationId="{F03B1BEB-207B-4F5F-D576-926F52A1966C}"/>
          </ac:picMkLst>
        </pc:picChg>
        <pc:picChg chg="add mod">
          <ac:chgData name="JAGTAP Surabhi" userId="84cea6c1-768c-468c-9b72-7bcc08504dfc" providerId="ADAL" clId="{5844521C-925C-7F46-8D59-5603DA0A927A}" dt="2024-05-27T19:34:33.449" v="10774"/>
          <ac:picMkLst>
            <pc:docMk/>
            <pc:sldMk cId="318774996" sldId="2145707001"/>
            <ac:picMk id="10" creationId="{819A8298-A663-D0BA-52A7-EC875B53CB7A}"/>
          </ac:picMkLst>
        </pc:picChg>
      </pc:sldChg>
      <pc:sldChg chg="del">
        <pc:chgData name="JAGTAP Surabhi" userId="84cea6c1-768c-468c-9b72-7bcc08504dfc" providerId="ADAL" clId="{5844521C-925C-7F46-8D59-5603DA0A927A}" dt="2024-05-27T14:55:20.158" v="9012" actId="2696"/>
        <pc:sldMkLst>
          <pc:docMk/>
          <pc:sldMk cId="4147726571" sldId="2145707002"/>
        </pc:sldMkLst>
      </pc:sldChg>
      <pc:sldChg chg="del">
        <pc:chgData name="JAGTAP Surabhi" userId="84cea6c1-768c-468c-9b72-7bcc08504dfc" providerId="ADAL" clId="{5844521C-925C-7F46-8D59-5603DA0A927A}" dt="2024-05-27T14:55:20.197" v="9021" actId="2696"/>
        <pc:sldMkLst>
          <pc:docMk/>
          <pc:sldMk cId="846403076" sldId="2145707003"/>
        </pc:sldMkLst>
      </pc:sldChg>
      <pc:sldChg chg="addSp delSp modSp mod addAnim delAnim modAnim">
        <pc:chgData name="JAGTAP Surabhi" userId="84cea6c1-768c-468c-9b72-7bcc08504dfc" providerId="ADAL" clId="{5844521C-925C-7F46-8D59-5603DA0A927A}" dt="2024-05-28T06:45:14.476" v="11158"/>
        <pc:sldMkLst>
          <pc:docMk/>
          <pc:sldMk cId="1553993788" sldId="2145707004"/>
        </pc:sldMkLst>
        <pc:spChg chg="add del mod">
          <ac:chgData name="JAGTAP Surabhi" userId="84cea6c1-768c-468c-9b72-7bcc08504dfc" providerId="ADAL" clId="{5844521C-925C-7F46-8D59-5603DA0A927A}" dt="2024-05-27T14:54:48.586" v="9001" actId="20577"/>
          <ac:spMkLst>
            <pc:docMk/>
            <pc:sldMk cId="1553993788" sldId="2145707004"/>
            <ac:spMk id="4" creationId="{0260A50E-E665-115F-58FB-BB945DA9BF7D}"/>
          </ac:spMkLst>
        </pc:spChg>
        <pc:spChg chg="add del mod">
          <ac:chgData name="JAGTAP Surabhi" userId="84cea6c1-768c-468c-9b72-7bcc08504dfc" providerId="ADAL" clId="{5844521C-925C-7F46-8D59-5603DA0A927A}" dt="2024-05-27T15:13:00.952" v="9193"/>
          <ac:spMkLst>
            <pc:docMk/>
            <pc:sldMk cId="1553993788" sldId="2145707004"/>
            <ac:spMk id="6" creationId="{F02C0F8F-6EED-35A4-3AF2-BEDF2F532532}"/>
          </ac:spMkLst>
        </pc:spChg>
        <pc:spChg chg="add mod topLvl">
          <ac:chgData name="JAGTAP Surabhi" userId="84cea6c1-768c-468c-9b72-7bcc08504dfc" providerId="ADAL" clId="{5844521C-925C-7F46-8D59-5603DA0A927A}" dt="2024-05-28T06:43:56.416" v="11128" actId="164"/>
          <ac:spMkLst>
            <pc:docMk/>
            <pc:sldMk cId="1553993788" sldId="2145707004"/>
            <ac:spMk id="8" creationId="{A666E4A1-E72F-1E44-D7F6-A6182F20D659}"/>
          </ac:spMkLst>
        </pc:spChg>
        <pc:spChg chg="add del mod">
          <ac:chgData name="JAGTAP Surabhi" userId="84cea6c1-768c-468c-9b72-7bcc08504dfc" providerId="ADAL" clId="{5844521C-925C-7F46-8D59-5603DA0A927A}" dt="2024-05-27T15:08:43.608" v="9141"/>
          <ac:spMkLst>
            <pc:docMk/>
            <pc:sldMk cId="1553993788" sldId="2145707004"/>
            <ac:spMk id="10" creationId="{BE57A921-878A-5DDD-457F-BE4F80767069}"/>
          </ac:spMkLst>
        </pc:spChg>
        <pc:spChg chg="add del mod">
          <ac:chgData name="JAGTAP Surabhi" userId="84cea6c1-768c-468c-9b72-7bcc08504dfc" providerId="ADAL" clId="{5844521C-925C-7F46-8D59-5603DA0A927A}" dt="2024-05-28T06:42:10.166" v="11076" actId="164"/>
          <ac:spMkLst>
            <pc:docMk/>
            <pc:sldMk cId="1553993788" sldId="2145707004"/>
            <ac:spMk id="11" creationId="{B3A411D1-4A17-1EB8-5087-A6FA04BD4898}"/>
          </ac:spMkLst>
        </pc:spChg>
        <pc:spChg chg="add del mod">
          <ac:chgData name="JAGTAP Surabhi" userId="84cea6c1-768c-468c-9b72-7bcc08504dfc" providerId="ADAL" clId="{5844521C-925C-7F46-8D59-5603DA0A927A}" dt="2024-05-27T14:57:46.756" v="9083" actId="478"/>
          <ac:spMkLst>
            <pc:docMk/>
            <pc:sldMk cId="1553993788" sldId="2145707004"/>
            <ac:spMk id="12" creationId="{0B3AC015-0099-2DE9-DD2A-04A129F7B910}"/>
          </ac:spMkLst>
        </pc:spChg>
        <pc:spChg chg="add mod topLvl">
          <ac:chgData name="JAGTAP Surabhi" userId="84cea6c1-768c-468c-9b72-7bcc08504dfc" providerId="ADAL" clId="{5844521C-925C-7F46-8D59-5603DA0A927A}" dt="2024-05-28T06:42:33.921" v="11085" actId="164"/>
          <ac:spMkLst>
            <pc:docMk/>
            <pc:sldMk cId="1553993788" sldId="2145707004"/>
            <ac:spMk id="13" creationId="{7C22E0B9-6BAD-FB24-9BB8-EFBC9CF2AB7B}"/>
          </ac:spMkLst>
        </pc:spChg>
        <pc:spChg chg="add del mod">
          <ac:chgData name="JAGTAP Surabhi" userId="84cea6c1-768c-468c-9b72-7bcc08504dfc" providerId="ADAL" clId="{5844521C-925C-7F46-8D59-5603DA0A927A}" dt="2024-05-27T14:59:53.568" v="9124" actId="478"/>
          <ac:spMkLst>
            <pc:docMk/>
            <pc:sldMk cId="1553993788" sldId="2145707004"/>
            <ac:spMk id="14" creationId="{5AB11E0D-B6B1-BF16-00A8-AE1ACB2E8999}"/>
          </ac:spMkLst>
        </pc:spChg>
        <pc:spChg chg="add mod topLvl">
          <ac:chgData name="JAGTAP Surabhi" userId="84cea6c1-768c-468c-9b72-7bcc08504dfc" providerId="ADAL" clId="{5844521C-925C-7F46-8D59-5603DA0A927A}" dt="2024-05-28T06:42:33.921" v="11085" actId="164"/>
          <ac:spMkLst>
            <pc:docMk/>
            <pc:sldMk cId="1553993788" sldId="2145707004"/>
            <ac:spMk id="15" creationId="{7E4E2824-D1A8-610E-578F-9686A78C57D5}"/>
          </ac:spMkLst>
        </pc:spChg>
        <pc:spChg chg="add del mod topLvl">
          <ac:chgData name="JAGTAP Surabhi" userId="84cea6c1-768c-468c-9b72-7bcc08504dfc" providerId="ADAL" clId="{5844521C-925C-7F46-8D59-5603DA0A927A}" dt="2024-05-28T06:43:56.416" v="11128" actId="164"/>
          <ac:spMkLst>
            <pc:docMk/>
            <pc:sldMk cId="1553993788" sldId="2145707004"/>
            <ac:spMk id="16" creationId="{680677D0-F279-D84D-92D7-6B57C4B6F24E}"/>
          </ac:spMkLst>
        </pc:spChg>
        <pc:spChg chg="add mod topLvl">
          <ac:chgData name="JAGTAP Surabhi" userId="84cea6c1-768c-468c-9b72-7bcc08504dfc" providerId="ADAL" clId="{5844521C-925C-7F46-8D59-5603DA0A927A}" dt="2024-05-28T06:43:56.416" v="11128" actId="164"/>
          <ac:spMkLst>
            <pc:docMk/>
            <pc:sldMk cId="1553993788" sldId="2145707004"/>
            <ac:spMk id="17" creationId="{87BAEDE4-1E4F-96A4-211D-72A3458E4C25}"/>
          </ac:spMkLst>
        </pc:spChg>
        <pc:spChg chg="add del mod topLvl">
          <ac:chgData name="JAGTAP Surabhi" userId="84cea6c1-768c-468c-9b72-7bcc08504dfc" providerId="ADAL" clId="{5844521C-925C-7F46-8D59-5603DA0A927A}" dt="2024-05-28T06:42:33.921" v="11085" actId="164"/>
          <ac:spMkLst>
            <pc:docMk/>
            <pc:sldMk cId="1553993788" sldId="2145707004"/>
            <ac:spMk id="26" creationId="{299704A5-0789-86C4-9AEC-4A8BDD914E12}"/>
          </ac:spMkLst>
        </pc:spChg>
        <pc:spChg chg="add mod topLvl">
          <ac:chgData name="JAGTAP Surabhi" userId="84cea6c1-768c-468c-9b72-7bcc08504dfc" providerId="ADAL" clId="{5844521C-925C-7F46-8D59-5603DA0A927A}" dt="2024-05-28T06:42:10.166" v="11076" actId="164"/>
          <ac:spMkLst>
            <pc:docMk/>
            <pc:sldMk cId="1553993788" sldId="2145707004"/>
            <ac:spMk id="27" creationId="{DD2F224F-4382-A3D1-D182-8BA0F0AD4B5D}"/>
          </ac:spMkLst>
        </pc:spChg>
        <pc:spChg chg="add del">
          <ac:chgData name="JAGTAP Surabhi" userId="84cea6c1-768c-468c-9b72-7bcc08504dfc" providerId="ADAL" clId="{5844521C-925C-7F46-8D59-5603DA0A927A}" dt="2024-05-27T15:15:32.671" v="9306" actId="478"/>
          <ac:spMkLst>
            <pc:docMk/>
            <pc:sldMk cId="1553993788" sldId="2145707004"/>
            <ac:spMk id="30" creationId="{02524BCC-85FD-621D-A116-7F42F2175E9D}"/>
          </ac:spMkLst>
        </pc:spChg>
        <pc:spChg chg="add mod">
          <ac:chgData name="JAGTAP Surabhi" userId="84cea6c1-768c-468c-9b72-7bcc08504dfc" providerId="ADAL" clId="{5844521C-925C-7F46-8D59-5603DA0A927A}" dt="2024-05-27T16:49:22.554" v="9874" actId="1076"/>
          <ac:spMkLst>
            <pc:docMk/>
            <pc:sldMk cId="1553993788" sldId="2145707004"/>
            <ac:spMk id="37" creationId="{FF98CFCB-B202-040A-5807-707FDC9BA8C6}"/>
          </ac:spMkLst>
        </pc:spChg>
        <pc:spChg chg="add mod">
          <ac:chgData name="JAGTAP Surabhi" userId="84cea6c1-768c-468c-9b72-7bcc08504dfc" providerId="ADAL" clId="{5844521C-925C-7F46-8D59-5603DA0A927A}" dt="2024-05-28T06:42:24.549" v="11084" actId="1076"/>
          <ac:spMkLst>
            <pc:docMk/>
            <pc:sldMk cId="1553993788" sldId="2145707004"/>
            <ac:spMk id="38" creationId="{C5BACD6B-CB05-12F5-3746-C3275D0A7CB0}"/>
          </ac:spMkLst>
        </pc:spChg>
        <pc:spChg chg="add mod">
          <ac:chgData name="JAGTAP Surabhi" userId="84cea6c1-768c-468c-9b72-7bcc08504dfc" providerId="ADAL" clId="{5844521C-925C-7F46-8D59-5603DA0A927A}" dt="2024-05-28T06:43:56.416" v="11128" actId="164"/>
          <ac:spMkLst>
            <pc:docMk/>
            <pc:sldMk cId="1553993788" sldId="2145707004"/>
            <ac:spMk id="43" creationId="{A99D416F-9CBA-6853-6EBD-9B5CF75BB2B5}"/>
          </ac:spMkLst>
        </pc:spChg>
        <pc:grpChg chg="add del mod">
          <ac:chgData name="JAGTAP Surabhi" userId="84cea6c1-768c-468c-9b72-7bcc08504dfc" providerId="ADAL" clId="{5844521C-925C-7F46-8D59-5603DA0A927A}" dt="2024-05-27T16:51:27.340" v="9914" actId="165"/>
          <ac:grpSpMkLst>
            <pc:docMk/>
            <pc:sldMk cId="1553993788" sldId="2145707004"/>
            <ac:grpSpMk id="39" creationId="{20E08A7D-0F57-8533-D131-4586A70DA2FC}"/>
          </ac:grpSpMkLst>
        </pc:grpChg>
        <pc:grpChg chg="add del mod topLvl">
          <ac:chgData name="JAGTAP Surabhi" userId="84cea6c1-768c-468c-9b72-7bcc08504dfc" providerId="ADAL" clId="{5844521C-925C-7F46-8D59-5603DA0A927A}" dt="2024-05-28T06:28:09.644" v="10961" actId="165"/>
          <ac:grpSpMkLst>
            <pc:docMk/>
            <pc:sldMk cId="1553993788" sldId="2145707004"/>
            <ac:grpSpMk id="40" creationId="{F243392A-B791-8BA2-1D31-179AFF19F533}"/>
          </ac:grpSpMkLst>
        </pc:grpChg>
        <pc:grpChg chg="add del mod">
          <ac:chgData name="JAGTAP Surabhi" userId="84cea6c1-768c-468c-9b72-7bcc08504dfc" providerId="ADAL" clId="{5844521C-925C-7F46-8D59-5603DA0A927A}" dt="2024-05-28T06:28:17.071" v="10962" actId="165"/>
          <ac:grpSpMkLst>
            <pc:docMk/>
            <pc:sldMk cId="1553993788" sldId="2145707004"/>
            <ac:grpSpMk id="41" creationId="{066E9123-9679-6EF5-78DE-653DE214668C}"/>
          </ac:grpSpMkLst>
        </pc:grpChg>
        <pc:grpChg chg="add del mod">
          <ac:chgData name="JAGTAP Surabhi" userId="84cea6c1-768c-468c-9b72-7bcc08504dfc" providerId="ADAL" clId="{5844521C-925C-7F46-8D59-5603DA0A927A}" dt="2024-05-28T06:28:06.199" v="10960" actId="165"/>
          <ac:grpSpMkLst>
            <pc:docMk/>
            <pc:sldMk cId="1553993788" sldId="2145707004"/>
            <ac:grpSpMk id="42" creationId="{9B4CC123-27FC-DC59-C7C2-E749315409C0}"/>
          </ac:grpSpMkLst>
        </pc:grpChg>
        <pc:grpChg chg="add mod">
          <ac:chgData name="JAGTAP Surabhi" userId="84cea6c1-768c-468c-9b72-7bcc08504dfc" providerId="ADAL" clId="{5844521C-925C-7F46-8D59-5603DA0A927A}" dt="2024-05-28T06:42:10.166" v="11076" actId="164"/>
          <ac:grpSpMkLst>
            <pc:docMk/>
            <pc:sldMk cId="1553993788" sldId="2145707004"/>
            <ac:grpSpMk id="44" creationId="{977A6F25-6C89-D37A-1CD3-65DA01621959}"/>
          </ac:grpSpMkLst>
        </pc:grpChg>
        <pc:grpChg chg="add mod">
          <ac:chgData name="JAGTAP Surabhi" userId="84cea6c1-768c-468c-9b72-7bcc08504dfc" providerId="ADAL" clId="{5844521C-925C-7F46-8D59-5603DA0A927A}" dt="2024-05-28T06:42:33.921" v="11085" actId="164"/>
          <ac:grpSpMkLst>
            <pc:docMk/>
            <pc:sldMk cId="1553993788" sldId="2145707004"/>
            <ac:grpSpMk id="45" creationId="{7F5148EF-3B3A-CD7C-FD34-3FCAA077D7D5}"/>
          </ac:grpSpMkLst>
        </pc:grpChg>
        <pc:grpChg chg="add mod">
          <ac:chgData name="JAGTAP Surabhi" userId="84cea6c1-768c-468c-9b72-7bcc08504dfc" providerId="ADAL" clId="{5844521C-925C-7F46-8D59-5603DA0A927A}" dt="2024-05-28T06:43:56.416" v="11128" actId="164"/>
          <ac:grpSpMkLst>
            <pc:docMk/>
            <pc:sldMk cId="1553993788" sldId="2145707004"/>
            <ac:grpSpMk id="46" creationId="{BDD5BB74-B69F-901C-8FE7-013ABA2F136C}"/>
          </ac:grpSpMkLst>
        </pc:grpChg>
        <pc:graphicFrameChg chg="add del modGraphic">
          <ac:chgData name="JAGTAP Surabhi" userId="84cea6c1-768c-468c-9b72-7bcc08504dfc" providerId="ADAL" clId="{5844521C-925C-7F46-8D59-5603DA0A927A}" dt="2024-05-27T14:53:49.888" v="8985" actId="1032"/>
          <ac:graphicFrameMkLst>
            <pc:docMk/>
            <pc:sldMk cId="1553993788" sldId="2145707004"/>
            <ac:graphicFrameMk id="2" creationId="{0DBD0F36-3264-3914-4440-ADA1A21ADA86}"/>
          </ac:graphicFrameMkLst>
        </pc:graphicFrameChg>
        <pc:graphicFrameChg chg="add del modGraphic">
          <ac:chgData name="JAGTAP Surabhi" userId="84cea6c1-768c-468c-9b72-7bcc08504dfc" providerId="ADAL" clId="{5844521C-925C-7F46-8D59-5603DA0A927A}" dt="2024-05-27T14:54:21.471" v="8987" actId="478"/>
          <ac:graphicFrameMkLst>
            <pc:docMk/>
            <pc:sldMk cId="1553993788" sldId="2145707004"/>
            <ac:graphicFrameMk id="3" creationId="{7D3BB99F-BCB4-FE22-E2C2-1B38A7827721}"/>
          </ac:graphicFrameMkLst>
        </pc:graphicFrameChg>
        <pc:picChg chg="add del mod replST modCrop">
          <ac:chgData name="JAGTAP Surabhi" userId="84cea6c1-768c-468c-9b72-7bcc08504dfc" providerId="ADAL" clId="{5844521C-925C-7F46-8D59-5603DA0A927A}" dt="2024-05-27T15:13:25.408" v="9207" actId="478"/>
          <ac:picMkLst>
            <pc:docMk/>
            <pc:sldMk cId="1553993788" sldId="2145707004"/>
            <ac:picMk id="18" creationId="{C5D921D0-572F-1020-9578-F5C1428372E7}"/>
          </ac:picMkLst>
        </pc:picChg>
        <pc:picChg chg="add del mod">
          <ac:chgData name="JAGTAP Surabhi" userId="84cea6c1-768c-468c-9b72-7bcc08504dfc" providerId="ADAL" clId="{5844521C-925C-7F46-8D59-5603DA0A927A}" dt="2024-05-27T15:10:19.322" v="9171" actId="478"/>
          <ac:picMkLst>
            <pc:docMk/>
            <pc:sldMk cId="1553993788" sldId="2145707004"/>
            <ac:picMk id="20" creationId="{EB3B58A3-FB1C-51A4-AA20-D0B963F2C220}"/>
          </ac:picMkLst>
        </pc:picChg>
        <pc:picChg chg="add mod">
          <ac:chgData name="JAGTAP Surabhi" userId="84cea6c1-768c-468c-9b72-7bcc08504dfc" providerId="ADAL" clId="{5844521C-925C-7F46-8D59-5603DA0A927A}" dt="2024-05-27T15:23:58.624" v="9433" actId="14100"/>
          <ac:picMkLst>
            <pc:docMk/>
            <pc:sldMk cId="1553993788" sldId="2145707004"/>
            <ac:picMk id="22" creationId="{E7BC2145-6E33-6D78-E444-352BBC0D7C11}"/>
          </ac:picMkLst>
        </pc:picChg>
        <pc:picChg chg="add del mod replST">
          <ac:chgData name="JAGTAP Surabhi" userId="84cea6c1-768c-468c-9b72-7bcc08504dfc" providerId="ADAL" clId="{5844521C-925C-7F46-8D59-5603DA0A927A}" dt="2024-05-27T15:13:17.359" v="9204" actId="478"/>
          <ac:picMkLst>
            <pc:docMk/>
            <pc:sldMk cId="1553993788" sldId="2145707004"/>
            <ac:picMk id="23" creationId="{5864C75D-CF2C-82DC-E9A6-01FB5CEFA0A1}"/>
          </ac:picMkLst>
        </pc:picChg>
        <pc:picChg chg="add mod">
          <ac:chgData name="JAGTAP Surabhi" userId="84cea6c1-768c-468c-9b72-7bcc08504dfc" providerId="ADAL" clId="{5844521C-925C-7F46-8D59-5603DA0A927A}" dt="2024-05-27T15:13:22.448" v="9205"/>
          <ac:picMkLst>
            <pc:docMk/>
            <pc:sldMk cId="1553993788" sldId="2145707004"/>
            <ac:picMk id="24" creationId="{D4FD6C73-F927-6118-0FC3-0FCB54A8C97C}"/>
          </ac:picMkLst>
        </pc:picChg>
        <pc:picChg chg="add mod">
          <ac:chgData name="JAGTAP Surabhi" userId="84cea6c1-768c-468c-9b72-7bcc08504dfc" providerId="ADAL" clId="{5844521C-925C-7F46-8D59-5603DA0A927A}" dt="2024-05-28T06:42:10.166" v="11076" actId="164"/>
          <ac:picMkLst>
            <pc:docMk/>
            <pc:sldMk cId="1553993788" sldId="2145707004"/>
            <ac:picMk id="25" creationId="{D8E0153A-2BBD-5534-EF43-4E172E94A8B5}"/>
          </ac:picMkLst>
        </pc:picChg>
        <pc:picChg chg="add del mod replST modCrop">
          <ac:chgData name="JAGTAP Surabhi" userId="84cea6c1-768c-468c-9b72-7bcc08504dfc" providerId="ADAL" clId="{5844521C-925C-7F46-8D59-5603DA0A927A}" dt="2024-05-27T15:16:32.401" v="9338"/>
          <ac:picMkLst>
            <pc:docMk/>
            <pc:sldMk cId="1553993788" sldId="2145707004"/>
            <ac:picMk id="31" creationId="{8584F625-351F-0FF6-A760-7AA99F749FB3}"/>
          </ac:picMkLst>
        </pc:picChg>
        <pc:picChg chg="add del mod replST modCrop">
          <ac:chgData name="JAGTAP Surabhi" userId="84cea6c1-768c-468c-9b72-7bcc08504dfc" providerId="ADAL" clId="{5844521C-925C-7F46-8D59-5603DA0A927A}" dt="2024-05-27T15:18:05.839" v="9362"/>
          <ac:picMkLst>
            <pc:docMk/>
            <pc:sldMk cId="1553993788" sldId="2145707004"/>
            <ac:picMk id="32" creationId="{AE614254-1451-C66E-A43A-675C6DC56CF5}"/>
          </ac:picMkLst>
        </pc:picChg>
        <pc:picChg chg="add mod topLvl replST modCrop">
          <ac:chgData name="JAGTAP Surabhi" userId="84cea6c1-768c-468c-9b72-7bcc08504dfc" providerId="ADAL" clId="{5844521C-925C-7F46-8D59-5603DA0A927A}" dt="2024-05-28T06:42:33.921" v="11085" actId="164"/>
          <ac:picMkLst>
            <pc:docMk/>
            <pc:sldMk cId="1553993788" sldId="2145707004"/>
            <ac:picMk id="33" creationId="{1D01460F-7BDE-6D96-C74C-AD9D3AE60BF5}"/>
          </ac:picMkLst>
        </pc:picChg>
        <pc:picChg chg="add mod topLvl modCrop">
          <ac:chgData name="JAGTAP Surabhi" userId="84cea6c1-768c-468c-9b72-7bcc08504dfc" providerId="ADAL" clId="{5844521C-925C-7F46-8D59-5603DA0A927A}" dt="2024-05-28T06:43:56.416" v="11128" actId="164"/>
          <ac:picMkLst>
            <pc:docMk/>
            <pc:sldMk cId="1553993788" sldId="2145707004"/>
            <ac:picMk id="34" creationId="{879ADD32-28FB-4665-6974-9B8369C28FE1}"/>
          </ac:picMkLst>
        </pc:picChg>
        <pc:picChg chg="add mod topLvl modCrop">
          <ac:chgData name="JAGTAP Surabhi" userId="84cea6c1-768c-468c-9b72-7bcc08504dfc" providerId="ADAL" clId="{5844521C-925C-7F46-8D59-5603DA0A927A}" dt="2024-05-28T06:42:33.921" v="11085" actId="164"/>
          <ac:picMkLst>
            <pc:docMk/>
            <pc:sldMk cId="1553993788" sldId="2145707004"/>
            <ac:picMk id="35" creationId="{5F6CA3B1-88AD-33E0-FF56-603BEA7BF8DB}"/>
          </ac:picMkLst>
        </pc:picChg>
        <pc:picChg chg="add mod topLvl modCrop">
          <ac:chgData name="JAGTAP Surabhi" userId="84cea6c1-768c-468c-9b72-7bcc08504dfc" providerId="ADAL" clId="{5844521C-925C-7F46-8D59-5603DA0A927A}" dt="2024-05-28T06:28:09.644" v="10961" actId="165"/>
          <ac:picMkLst>
            <pc:docMk/>
            <pc:sldMk cId="1553993788" sldId="2145707004"/>
            <ac:picMk id="36" creationId="{EF2433E0-4D1A-92B3-B812-20FF7D0DF93F}"/>
          </ac:picMkLst>
        </pc:picChg>
        <pc:picChg chg="add del mod">
          <ac:chgData name="JAGTAP Surabhi" userId="84cea6c1-768c-468c-9b72-7bcc08504dfc" providerId="ADAL" clId="{5844521C-925C-7F46-8D59-5603DA0A927A}" dt="2024-05-27T15:19:37.665" v="9381" actId="478"/>
          <ac:picMkLst>
            <pc:docMk/>
            <pc:sldMk cId="1553993788" sldId="2145707004"/>
            <ac:picMk id="8194" creationId="{3FC19857-80BE-C91D-0756-05E89C79A4D5}"/>
          </ac:picMkLst>
        </pc:picChg>
        <pc:picChg chg="add mod topLvl">
          <ac:chgData name="JAGTAP Surabhi" userId="84cea6c1-768c-468c-9b72-7bcc08504dfc" providerId="ADAL" clId="{5844521C-925C-7F46-8D59-5603DA0A927A}" dt="2024-05-28T06:43:56.416" v="11128" actId="164"/>
          <ac:picMkLst>
            <pc:docMk/>
            <pc:sldMk cId="1553993788" sldId="2145707004"/>
            <ac:picMk id="8196" creationId="{E5F1F8FA-3151-49D0-34F0-C04C36D5AD2B}"/>
          </ac:picMkLst>
        </pc:picChg>
      </pc:sldChg>
      <pc:sldChg chg="addSp delSp modSp mod modAnim">
        <pc:chgData name="JAGTAP Surabhi" userId="84cea6c1-768c-468c-9b72-7bcc08504dfc" providerId="ADAL" clId="{5844521C-925C-7F46-8D59-5603DA0A927A}" dt="2024-05-28T06:47:11.365" v="11163" actId="20577"/>
        <pc:sldMkLst>
          <pc:docMk/>
          <pc:sldMk cId="2237256225" sldId="2145707005"/>
        </pc:sldMkLst>
        <pc:spChg chg="add mod">
          <ac:chgData name="JAGTAP Surabhi" userId="84cea6c1-768c-468c-9b72-7bcc08504dfc" providerId="ADAL" clId="{5844521C-925C-7F46-8D59-5603DA0A927A}" dt="2024-05-27T16:48:30.145" v="9854" actId="1076"/>
          <ac:spMkLst>
            <pc:docMk/>
            <pc:sldMk cId="2237256225" sldId="2145707005"/>
            <ac:spMk id="2" creationId="{3FC49939-7FF4-5F83-7931-3FDE04EA3D19}"/>
          </ac:spMkLst>
        </pc:spChg>
        <pc:spChg chg="add mod">
          <ac:chgData name="JAGTAP Surabhi" userId="84cea6c1-768c-468c-9b72-7bcc08504dfc" providerId="ADAL" clId="{5844521C-925C-7F46-8D59-5603DA0A927A}" dt="2024-05-28T06:47:11.365" v="11163" actId="20577"/>
          <ac:spMkLst>
            <pc:docMk/>
            <pc:sldMk cId="2237256225" sldId="2145707005"/>
            <ac:spMk id="4" creationId="{3A8E7063-763C-C9EC-5729-F2D14773A1EB}"/>
          </ac:spMkLst>
        </pc:spChg>
        <pc:spChg chg="del mod">
          <ac:chgData name="JAGTAP Surabhi" userId="84cea6c1-768c-468c-9b72-7bcc08504dfc" providerId="ADAL" clId="{5844521C-925C-7F46-8D59-5603DA0A927A}" dt="2024-05-27T16:53:49.451" v="9954" actId="478"/>
          <ac:spMkLst>
            <pc:docMk/>
            <pc:sldMk cId="2237256225" sldId="2145707005"/>
            <ac:spMk id="5" creationId="{6A2BAADB-ED63-83C7-E8AD-4C50A3AD6FA3}"/>
          </ac:spMkLst>
        </pc:spChg>
        <pc:spChg chg="mod">
          <ac:chgData name="JAGTAP Surabhi" userId="84cea6c1-768c-468c-9b72-7bcc08504dfc" providerId="ADAL" clId="{5844521C-925C-7F46-8D59-5603DA0A927A}" dt="2024-05-27T16:53:31.231" v="9950" actId="1076"/>
          <ac:spMkLst>
            <pc:docMk/>
            <pc:sldMk cId="2237256225" sldId="2145707005"/>
            <ac:spMk id="10" creationId="{9117E93E-0753-2D17-4A96-9D5B44852826}"/>
          </ac:spMkLst>
        </pc:spChg>
        <pc:grpChg chg="add mod">
          <ac:chgData name="JAGTAP Surabhi" userId="84cea6c1-768c-468c-9b72-7bcc08504dfc" providerId="ADAL" clId="{5844521C-925C-7F46-8D59-5603DA0A927A}" dt="2024-05-27T17:36:17.998" v="10374" actId="1076"/>
          <ac:grpSpMkLst>
            <pc:docMk/>
            <pc:sldMk cId="2237256225" sldId="2145707005"/>
            <ac:grpSpMk id="6" creationId="{62E53B04-D151-8F4A-C7E2-1D61013D5300}"/>
          </ac:grpSpMkLst>
        </pc:grpChg>
        <pc:picChg chg="add mod">
          <ac:chgData name="JAGTAP Surabhi" userId="84cea6c1-768c-468c-9b72-7bcc08504dfc" providerId="ADAL" clId="{5844521C-925C-7F46-8D59-5603DA0A927A}" dt="2024-05-27T16:53:31.231" v="9950" actId="1076"/>
          <ac:picMkLst>
            <pc:docMk/>
            <pc:sldMk cId="2237256225" sldId="2145707005"/>
            <ac:picMk id="3" creationId="{5CE72016-FAA2-4704-27B1-FCB94993FCD4}"/>
          </ac:picMkLst>
        </pc:picChg>
        <pc:picChg chg="mod">
          <ac:chgData name="JAGTAP Surabhi" userId="84cea6c1-768c-468c-9b72-7bcc08504dfc" providerId="ADAL" clId="{5844521C-925C-7F46-8D59-5603DA0A927A}" dt="2024-05-27T19:41:57.543" v="10807"/>
          <ac:picMkLst>
            <pc:docMk/>
            <pc:sldMk cId="2237256225" sldId="2145707005"/>
            <ac:picMk id="9" creationId="{E4025384-F927-FF47-982D-E3C14AF03423}"/>
          </ac:picMkLst>
        </pc:picChg>
      </pc:sldChg>
      <pc:sldChg chg="new del">
        <pc:chgData name="JAGTAP Surabhi" userId="84cea6c1-768c-468c-9b72-7bcc08504dfc" providerId="ADAL" clId="{5844521C-925C-7F46-8D59-5603DA0A927A}" dt="2024-05-27T09:11:13.243" v="6511" actId="2696"/>
        <pc:sldMkLst>
          <pc:docMk/>
          <pc:sldMk cId="3012158817" sldId="2145707006"/>
        </pc:sldMkLst>
      </pc:sldChg>
      <pc:sldChg chg="addSp delSp modSp add mod delAnim modAnim">
        <pc:chgData name="JAGTAP Surabhi" userId="84cea6c1-768c-468c-9b72-7bcc08504dfc" providerId="ADAL" clId="{5844521C-925C-7F46-8D59-5603DA0A927A}" dt="2024-05-28T07:01:08.296" v="11235"/>
        <pc:sldMkLst>
          <pc:docMk/>
          <pc:sldMk cId="1434339023" sldId="2145707007"/>
        </pc:sldMkLst>
        <pc:spChg chg="mod topLvl">
          <ac:chgData name="JAGTAP Surabhi" userId="84cea6c1-768c-468c-9b72-7bcc08504dfc" providerId="ADAL" clId="{5844521C-925C-7F46-8D59-5603DA0A927A}" dt="2024-05-28T06:26:19.920" v="10949" actId="164"/>
          <ac:spMkLst>
            <pc:docMk/>
            <pc:sldMk cId="1434339023" sldId="2145707007"/>
            <ac:spMk id="4" creationId="{326E1964-9DF1-8BB4-F2D8-8864616A034A}"/>
          </ac:spMkLst>
        </pc:spChg>
        <pc:spChg chg="del">
          <ac:chgData name="JAGTAP Surabhi" userId="84cea6c1-768c-468c-9b72-7bcc08504dfc" providerId="ADAL" clId="{5844521C-925C-7F46-8D59-5603DA0A927A}" dt="2024-05-27T14:23:10.531" v="8548" actId="478"/>
          <ac:spMkLst>
            <pc:docMk/>
            <pc:sldMk cId="1434339023" sldId="2145707007"/>
            <ac:spMk id="5" creationId="{C0B2569C-E4B6-35FC-705F-FDEED89225D4}"/>
          </ac:spMkLst>
        </pc:spChg>
        <pc:spChg chg="add mod">
          <ac:chgData name="JAGTAP Surabhi" userId="84cea6c1-768c-468c-9b72-7bcc08504dfc" providerId="ADAL" clId="{5844521C-925C-7F46-8D59-5603DA0A927A}" dt="2024-05-27T17:01:21.548" v="10058" actId="554"/>
          <ac:spMkLst>
            <pc:docMk/>
            <pc:sldMk cId="1434339023" sldId="2145707007"/>
            <ac:spMk id="20" creationId="{A33F9276-A3C1-FFD1-A230-EE9E456B9E36}"/>
          </ac:spMkLst>
        </pc:spChg>
        <pc:spChg chg="mod">
          <ac:chgData name="JAGTAP Surabhi" userId="84cea6c1-768c-468c-9b72-7bcc08504dfc" providerId="ADAL" clId="{5844521C-925C-7F46-8D59-5603DA0A927A}" dt="2024-05-28T06:26:19.920" v="10949" actId="164"/>
          <ac:spMkLst>
            <pc:docMk/>
            <pc:sldMk cId="1434339023" sldId="2145707007"/>
            <ac:spMk id="21" creationId="{C5222B3E-D899-30B5-E7E4-A30DB085B19A}"/>
          </ac:spMkLst>
        </pc:spChg>
        <pc:spChg chg="mod">
          <ac:chgData name="JAGTAP Surabhi" userId="84cea6c1-768c-468c-9b72-7bcc08504dfc" providerId="ADAL" clId="{5844521C-925C-7F46-8D59-5603DA0A927A}" dt="2024-05-27T17:01:02.073" v="10054" actId="1076"/>
          <ac:spMkLst>
            <pc:docMk/>
            <pc:sldMk cId="1434339023" sldId="2145707007"/>
            <ac:spMk id="22" creationId="{AC230A6F-15E3-914E-2E60-F256E0E50006}"/>
          </ac:spMkLst>
        </pc:spChg>
        <pc:spChg chg="add mod">
          <ac:chgData name="JAGTAP Surabhi" userId="84cea6c1-768c-468c-9b72-7bcc08504dfc" providerId="ADAL" clId="{5844521C-925C-7F46-8D59-5603DA0A927A}" dt="2024-05-27T09:11:42.076" v="6524" actId="1076"/>
          <ac:spMkLst>
            <pc:docMk/>
            <pc:sldMk cId="1434339023" sldId="2145707007"/>
            <ac:spMk id="23" creationId="{F6754AF0-D9AD-971D-E819-BCB3E1949C92}"/>
          </ac:spMkLst>
        </pc:spChg>
        <pc:spChg chg="add mod">
          <ac:chgData name="JAGTAP Surabhi" userId="84cea6c1-768c-468c-9b72-7bcc08504dfc" providerId="ADAL" clId="{5844521C-925C-7F46-8D59-5603DA0A927A}" dt="2024-05-27T17:01:21.548" v="10058" actId="554"/>
          <ac:spMkLst>
            <pc:docMk/>
            <pc:sldMk cId="1434339023" sldId="2145707007"/>
            <ac:spMk id="24" creationId="{5589C916-41A2-2627-5C18-DB50792A3637}"/>
          </ac:spMkLst>
        </pc:spChg>
        <pc:spChg chg="add del mod topLvl">
          <ac:chgData name="JAGTAP Surabhi" userId="84cea6c1-768c-468c-9b72-7bcc08504dfc" providerId="ADAL" clId="{5844521C-925C-7F46-8D59-5603DA0A927A}" dt="2024-05-27T15:36:08.671" v="9510" actId="478"/>
          <ac:spMkLst>
            <pc:docMk/>
            <pc:sldMk cId="1434339023" sldId="2145707007"/>
            <ac:spMk id="25" creationId="{B717068C-5C89-B693-451D-AF3D9FB10D5D}"/>
          </ac:spMkLst>
        </pc:spChg>
        <pc:spChg chg="add del mod">
          <ac:chgData name="JAGTAP Surabhi" userId="84cea6c1-768c-468c-9b72-7bcc08504dfc" providerId="ADAL" clId="{5844521C-925C-7F46-8D59-5603DA0A927A}" dt="2024-05-27T17:00:24.535" v="10043" actId="478"/>
          <ac:spMkLst>
            <pc:docMk/>
            <pc:sldMk cId="1434339023" sldId="2145707007"/>
            <ac:spMk id="27" creationId="{B510446C-BECD-C8B5-FC08-7260D514EEE2}"/>
          </ac:spMkLst>
        </pc:spChg>
        <pc:spChg chg="add mod">
          <ac:chgData name="JAGTAP Surabhi" userId="84cea6c1-768c-468c-9b72-7bcc08504dfc" providerId="ADAL" clId="{5844521C-925C-7F46-8D59-5603DA0A927A}" dt="2024-05-27T17:01:04.487" v="10055" actId="1076"/>
          <ac:spMkLst>
            <pc:docMk/>
            <pc:sldMk cId="1434339023" sldId="2145707007"/>
            <ac:spMk id="30" creationId="{6F6E1754-4C2C-B5CA-0575-5EFABF4CA4E0}"/>
          </ac:spMkLst>
        </pc:spChg>
        <pc:spChg chg="add del mod">
          <ac:chgData name="JAGTAP Surabhi" userId="84cea6c1-768c-468c-9b72-7bcc08504dfc" providerId="ADAL" clId="{5844521C-925C-7F46-8D59-5603DA0A927A}" dt="2024-05-27T14:33:34.418" v="8680" actId="478"/>
          <ac:spMkLst>
            <pc:docMk/>
            <pc:sldMk cId="1434339023" sldId="2145707007"/>
            <ac:spMk id="34" creationId="{4658F0D8-3BB3-B7B2-6C04-BE1CDBD61B91}"/>
          </ac:spMkLst>
        </pc:spChg>
        <pc:spChg chg="add mod">
          <ac:chgData name="JAGTAP Surabhi" userId="84cea6c1-768c-468c-9b72-7bcc08504dfc" providerId="ADAL" clId="{5844521C-925C-7F46-8D59-5603DA0A927A}" dt="2024-05-27T17:00:07.341" v="10036" actId="1076"/>
          <ac:spMkLst>
            <pc:docMk/>
            <pc:sldMk cId="1434339023" sldId="2145707007"/>
            <ac:spMk id="35" creationId="{87E2CECA-C487-E8A0-3985-CAC7B80C7EB1}"/>
          </ac:spMkLst>
        </pc:spChg>
        <pc:spChg chg="add mod">
          <ac:chgData name="JAGTAP Surabhi" userId="84cea6c1-768c-468c-9b72-7bcc08504dfc" providerId="ADAL" clId="{5844521C-925C-7F46-8D59-5603DA0A927A}" dt="2024-05-27T16:48:50.268" v="9864" actId="1076"/>
          <ac:spMkLst>
            <pc:docMk/>
            <pc:sldMk cId="1434339023" sldId="2145707007"/>
            <ac:spMk id="36" creationId="{2D42E5D2-8495-D920-CA71-A78132039991}"/>
          </ac:spMkLst>
        </pc:spChg>
        <pc:spChg chg="add mod">
          <ac:chgData name="JAGTAP Surabhi" userId="84cea6c1-768c-468c-9b72-7bcc08504dfc" providerId="ADAL" clId="{5844521C-925C-7F46-8D59-5603DA0A927A}" dt="2024-05-27T17:04:50.274" v="10079" actId="164"/>
          <ac:spMkLst>
            <pc:docMk/>
            <pc:sldMk cId="1434339023" sldId="2145707007"/>
            <ac:spMk id="37" creationId="{3142782B-06A6-AECE-9EEC-BB654AE28F1B}"/>
          </ac:spMkLst>
        </pc:spChg>
        <pc:spChg chg="mod">
          <ac:chgData name="JAGTAP Surabhi" userId="84cea6c1-768c-468c-9b72-7bcc08504dfc" providerId="ADAL" clId="{5844521C-925C-7F46-8D59-5603DA0A927A}" dt="2024-05-27T16:57:06.878" v="9991" actId="1076"/>
          <ac:spMkLst>
            <pc:docMk/>
            <pc:sldMk cId="1434339023" sldId="2145707007"/>
            <ac:spMk id="38" creationId="{722181FD-10A2-566B-F1A0-3BA25FF27AAA}"/>
          </ac:spMkLst>
        </pc:spChg>
        <pc:spChg chg="mod">
          <ac:chgData name="JAGTAP Surabhi" userId="84cea6c1-768c-468c-9b72-7bcc08504dfc" providerId="ADAL" clId="{5844521C-925C-7F46-8D59-5603DA0A927A}" dt="2024-05-27T16:57:12.091" v="9992" actId="1076"/>
          <ac:spMkLst>
            <pc:docMk/>
            <pc:sldMk cId="1434339023" sldId="2145707007"/>
            <ac:spMk id="39" creationId="{9B14EBE3-EB2D-232F-D803-5A8087592231}"/>
          </ac:spMkLst>
        </pc:spChg>
        <pc:spChg chg="mod">
          <ac:chgData name="JAGTAP Surabhi" userId="84cea6c1-768c-468c-9b72-7bcc08504dfc" providerId="ADAL" clId="{5844521C-925C-7F46-8D59-5603DA0A927A}" dt="2024-05-27T16:57:18.828" v="9993" actId="1076"/>
          <ac:spMkLst>
            <pc:docMk/>
            <pc:sldMk cId="1434339023" sldId="2145707007"/>
            <ac:spMk id="40" creationId="{A2FB427F-4196-2062-B899-43D05224A294}"/>
          </ac:spMkLst>
        </pc:spChg>
        <pc:spChg chg="del mod">
          <ac:chgData name="JAGTAP Surabhi" userId="84cea6c1-768c-468c-9b72-7bcc08504dfc" providerId="ADAL" clId="{5844521C-925C-7F46-8D59-5603DA0A927A}" dt="2024-05-27T09:11:20.917" v="6515" actId="478"/>
          <ac:spMkLst>
            <pc:docMk/>
            <pc:sldMk cId="1434339023" sldId="2145707007"/>
            <ac:spMk id="41" creationId="{703DB4AA-A2A7-C34E-EF6E-8BC89D6CF338}"/>
          </ac:spMkLst>
        </pc:spChg>
        <pc:spChg chg="add mod">
          <ac:chgData name="JAGTAP Surabhi" userId="84cea6c1-768c-468c-9b72-7bcc08504dfc" providerId="ADAL" clId="{5844521C-925C-7F46-8D59-5603DA0A927A}" dt="2024-05-28T06:25:53.440" v="10948" actId="164"/>
          <ac:spMkLst>
            <pc:docMk/>
            <pc:sldMk cId="1434339023" sldId="2145707007"/>
            <ac:spMk id="42" creationId="{18521E19-DF39-5626-AB23-C372C291C60B}"/>
          </ac:spMkLst>
        </pc:spChg>
        <pc:spChg chg="add mod">
          <ac:chgData name="JAGTAP Surabhi" userId="84cea6c1-768c-468c-9b72-7bcc08504dfc" providerId="ADAL" clId="{5844521C-925C-7F46-8D59-5603DA0A927A}" dt="2024-05-28T06:25:53.440" v="10948" actId="164"/>
          <ac:spMkLst>
            <pc:docMk/>
            <pc:sldMk cId="1434339023" sldId="2145707007"/>
            <ac:spMk id="43" creationId="{19B17681-6B3A-C21C-20BD-C9D1121A2BC2}"/>
          </ac:spMkLst>
        </pc:spChg>
        <pc:spChg chg="add mod">
          <ac:chgData name="JAGTAP Surabhi" userId="84cea6c1-768c-468c-9b72-7bcc08504dfc" providerId="ADAL" clId="{5844521C-925C-7F46-8D59-5603DA0A927A}" dt="2024-05-28T06:25:53.440" v="10948" actId="164"/>
          <ac:spMkLst>
            <pc:docMk/>
            <pc:sldMk cId="1434339023" sldId="2145707007"/>
            <ac:spMk id="44" creationId="{71EEDD5A-0BF6-4800-2398-9C2017E1859A}"/>
          </ac:spMkLst>
        </pc:spChg>
        <pc:spChg chg="add mod">
          <ac:chgData name="JAGTAP Surabhi" userId="84cea6c1-768c-468c-9b72-7bcc08504dfc" providerId="ADAL" clId="{5844521C-925C-7F46-8D59-5603DA0A927A}" dt="2024-05-28T06:25:53.440" v="10948" actId="164"/>
          <ac:spMkLst>
            <pc:docMk/>
            <pc:sldMk cId="1434339023" sldId="2145707007"/>
            <ac:spMk id="45" creationId="{BBE00D22-B742-480B-DC1D-76D104262E22}"/>
          </ac:spMkLst>
        </pc:spChg>
        <pc:spChg chg="add mod">
          <ac:chgData name="JAGTAP Surabhi" userId="84cea6c1-768c-468c-9b72-7bcc08504dfc" providerId="ADAL" clId="{5844521C-925C-7F46-8D59-5603DA0A927A}" dt="2024-05-28T06:59:56.766" v="11222" actId="1076"/>
          <ac:spMkLst>
            <pc:docMk/>
            <pc:sldMk cId="1434339023" sldId="2145707007"/>
            <ac:spMk id="48" creationId="{22979773-C1A0-A25D-9E84-586FBEC632E8}"/>
          </ac:spMkLst>
        </pc:spChg>
        <pc:spChg chg="mod">
          <ac:chgData name="JAGTAP Surabhi" userId="84cea6c1-768c-468c-9b72-7bcc08504dfc" providerId="ADAL" clId="{5844521C-925C-7F46-8D59-5603DA0A927A}" dt="2024-05-27T16:59:42.103" v="10032" actId="207"/>
          <ac:spMkLst>
            <pc:docMk/>
            <pc:sldMk cId="1434339023" sldId="2145707007"/>
            <ac:spMk id="53" creationId="{DD14A85F-8B98-99A6-A795-11A6FF87511B}"/>
          </ac:spMkLst>
        </pc:spChg>
        <pc:spChg chg="mod">
          <ac:chgData name="JAGTAP Surabhi" userId="84cea6c1-768c-468c-9b72-7bcc08504dfc" providerId="ADAL" clId="{5844521C-925C-7F46-8D59-5603DA0A927A}" dt="2024-05-27T16:59:39.028" v="10031" actId="207"/>
          <ac:spMkLst>
            <pc:docMk/>
            <pc:sldMk cId="1434339023" sldId="2145707007"/>
            <ac:spMk id="58" creationId="{394B517A-93E0-B4D2-4BFA-6B9895F23C84}"/>
          </ac:spMkLst>
        </pc:spChg>
        <pc:spChg chg="mod">
          <ac:chgData name="JAGTAP Surabhi" userId="84cea6c1-768c-468c-9b72-7bcc08504dfc" providerId="ADAL" clId="{5844521C-925C-7F46-8D59-5603DA0A927A}" dt="2024-05-27T16:59:32.667" v="10030" actId="207"/>
          <ac:spMkLst>
            <pc:docMk/>
            <pc:sldMk cId="1434339023" sldId="2145707007"/>
            <ac:spMk id="64" creationId="{904EFE93-E21D-12A9-CE07-3A16227F8D66}"/>
          </ac:spMkLst>
        </pc:spChg>
        <pc:spChg chg="mod">
          <ac:chgData name="JAGTAP Surabhi" userId="84cea6c1-768c-468c-9b72-7bcc08504dfc" providerId="ADAL" clId="{5844521C-925C-7F46-8D59-5603DA0A927A}" dt="2024-05-27T14:21:15.307" v="8515" actId="1076"/>
          <ac:spMkLst>
            <pc:docMk/>
            <pc:sldMk cId="1434339023" sldId="2145707007"/>
            <ac:spMk id="68" creationId="{3F6E5DDF-8CE6-10AA-7B06-3FE25A397C23}"/>
          </ac:spMkLst>
        </pc:spChg>
        <pc:spChg chg="del">
          <ac:chgData name="JAGTAP Surabhi" userId="84cea6c1-768c-468c-9b72-7bcc08504dfc" providerId="ADAL" clId="{5844521C-925C-7F46-8D59-5603DA0A927A}" dt="2024-05-27T09:11:22.518" v="6516" actId="478"/>
          <ac:spMkLst>
            <pc:docMk/>
            <pc:sldMk cId="1434339023" sldId="2145707007"/>
            <ac:spMk id="84" creationId="{FB2BEC37-1E61-944E-1350-228541586005}"/>
          </ac:spMkLst>
        </pc:spChg>
        <pc:spChg chg="del">
          <ac:chgData name="JAGTAP Surabhi" userId="84cea6c1-768c-468c-9b72-7bcc08504dfc" providerId="ADAL" clId="{5844521C-925C-7F46-8D59-5603DA0A927A}" dt="2024-05-27T09:11:24.207" v="6517" actId="478"/>
          <ac:spMkLst>
            <pc:docMk/>
            <pc:sldMk cId="1434339023" sldId="2145707007"/>
            <ac:spMk id="86" creationId="{2D8017AA-E231-297E-1843-1032C5589E1E}"/>
          </ac:spMkLst>
        </pc:spChg>
        <pc:spChg chg="mod">
          <ac:chgData name="JAGTAP Surabhi" userId="84cea6c1-768c-468c-9b72-7bcc08504dfc" providerId="ADAL" clId="{5844521C-925C-7F46-8D59-5603DA0A927A}" dt="2024-05-27T14:21:19.198" v="8517" actId="1076"/>
          <ac:spMkLst>
            <pc:docMk/>
            <pc:sldMk cId="1434339023" sldId="2145707007"/>
            <ac:spMk id="102" creationId="{AD5CABD1-F86C-23C4-9FA5-94DFC546B3F0}"/>
          </ac:spMkLst>
        </pc:spChg>
        <pc:grpChg chg="del mod">
          <ac:chgData name="JAGTAP Surabhi" userId="84cea6c1-768c-468c-9b72-7bcc08504dfc" providerId="ADAL" clId="{5844521C-925C-7F46-8D59-5603DA0A927A}" dt="2024-05-27T14:24:19.569" v="8579" actId="165"/>
          <ac:grpSpMkLst>
            <pc:docMk/>
            <pc:sldMk cId="1434339023" sldId="2145707007"/>
            <ac:grpSpMk id="2" creationId="{E7296D21-8016-6D1B-00A0-829CD925BF9B}"/>
          </ac:grpSpMkLst>
        </pc:grpChg>
        <pc:grpChg chg="mod">
          <ac:chgData name="JAGTAP Surabhi" userId="84cea6c1-768c-468c-9b72-7bcc08504dfc" providerId="ADAL" clId="{5844521C-925C-7F46-8D59-5603DA0A927A}" dt="2024-05-27T17:01:04.487" v="10055" actId="1076"/>
          <ac:grpSpMkLst>
            <pc:docMk/>
            <pc:sldMk cId="1434339023" sldId="2145707007"/>
            <ac:grpSpMk id="6" creationId="{942BD44A-8D8B-2661-0FC1-4A0F7A113122}"/>
          </ac:grpSpMkLst>
        </pc:grpChg>
        <pc:grpChg chg="del mod">
          <ac:chgData name="JAGTAP Surabhi" userId="84cea6c1-768c-468c-9b72-7bcc08504dfc" providerId="ADAL" clId="{5844521C-925C-7F46-8D59-5603DA0A927A}" dt="2024-05-27T17:00:23.044" v="10042" actId="478"/>
          <ac:grpSpMkLst>
            <pc:docMk/>
            <pc:sldMk cId="1434339023" sldId="2145707007"/>
            <ac:grpSpMk id="7" creationId="{4C3A49FF-FA02-560B-B039-3C399095AE4F}"/>
          </ac:grpSpMkLst>
        </pc:grpChg>
        <pc:grpChg chg="add del mod">
          <ac:chgData name="JAGTAP Surabhi" userId="84cea6c1-768c-468c-9b72-7bcc08504dfc" providerId="ADAL" clId="{5844521C-925C-7F46-8D59-5603DA0A927A}" dt="2024-05-27T15:36:08.671" v="9510" actId="478"/>
          <ac:grpSpMkLst>
            <pc:docMk/>
            <pc:sldMk cId="1434339023" sldId="2145707007"/>
            <ac:grpSpMk id="26" creationId="{61CA9240-CA4E-7CAE-3039-B23ED2F07DF9}"/>
          </ac:grpSpMkLst>
        </pc:grpChg>
        <pc:grpChg chg="add del mod">
          <ac:chgData name="JAGTAP Surabhi" userId="84cea6c1-768c-468c-9b72-7bcc08504dfc" providerId="ADAL" clId="{5844521C-925C-7F46-8D59-5603DA0A927A}" dt="2024-05-27T17:00:24.535" v="10043" actId="478"/>
          <ac:grpSpMkLst>
            <pc:docMk/>
            <pc:sldMk cId="1434339023" sldId="2145707007"/>
            <ac:grpSpMk id="29" creationId="{DF593D03-9052-54E7-5CA2-A5A0388588C7}"/>
          </ac:grpSpMkLst>
        </pc:grpChg>
        <pc:grpChg chg="add mod">
          <ac:chgData name="JAGTAP Surabhi" userId="84cea6c1-768c-468c-9b72-7bcc08504dfc" providerId="ADAL" clId="{5844521C-925C-7F46-8D59-5603DA0A927A}" dt="2024-05-27T17:01:04.487" v="10055" actId="1076"/>
          <ac:grpSpMkLst>
            <pc:docMk/>
            <pc:sldMk cId="1434339023" sldId="2145707007"/>
            <ac:grpSpMk id="32" creationId="{8F8D6632-CE1B-959F-C7D3-B2750E855E15}"/>
          </ac:grpSpMkLst>
        </pc:grpChg>
        <pc:grpChg chg="add del mod">
          <ac:chgData name="JAGTAP Surabhi" userId="84cea6c1-768c-468c-9b72-7bcc08504dfc" providerId="ADAL" clId="{5844521C-925C-7F46-8D59-5603DA0A927A}" dt="2024-05-27T17:01:04.487" v="10055" actId="1076"/>
          <ac:grpSpMkLst>
            <pc:docMk/>
            <pc:sldMk cId="1434339023" sldId="2145707007"/>
            <ac:grpSpMk id="33" creationId="{C6E43791-B7D4-2796-28F4-18B271004CDC}"/>
          </ac:grpSpMkLst>
        </pc:grpChg>
        <pc:grpChg chg="add mod">
          <ac:chgData name="JAGTAP Surabhi" userId="84cea6c1-768c-468c-9b72-7bcc08504dfc" providerId="ADAL" clId="{5844521C-925C-7F46-8D59-5603DA0A927A}" dt="2024-05-28T06:25:53.440" v="10948" actId="164"/>
          <ac:grpSpMkLst>
            <pc:docMk/>
            <pc:sldMk cId="1434339023" sldId="2145707007"/>
            <ac:grpSpMk id="41" creationId="{8BECFBCB-97A2-A1A3-72F0-98EE4990F61F}"/>
          </ac:grpSpMkLst>
        </pc:grpChg>
        <pc:grpChg chg="add mod">
          <ac:chgData name="JAGTAP Surabhi" userId="84cea6c1-768c-468c-9b72-7bcc08504dfc" providerId="ADAL" clId="{5844521C-925C-7F46-8D59-5603DA0A927A}" dt="2024-05-28T06:26:19.920" v="10949" actId="164"/>
          <ac:grpSpMkLst>
            <pc:docMk/>
            <pc:sldMk cId="1434339023" sldId="2145707007"/>
            <ac:grpSpMk id="46" creationId="{8E422AD7-1781-E658-8778-43FE48785E8E}"/>
          </ac:grpSpMkLst>
        </pc:grpChg>
        <pc:grpChg chg="add mod">
          <ac:chgData name="JAGTAP Surabhi" userId="84cea6c1-768c-468c-9b72-7bcc08504dfc" providerId="ADAL" clId="{5844521C-925C-7F46-8D59-5603DA0A927A}" dt="2024-05-28T06:26:19.920" v="10949" actId="164"/>
          <ac:grpSpMkLst>
            <pc:docMk/>
            <pc:sldMk cId="1434339023" sldId="2145707007"/>
            <ac:grpSpMk id="47" creationId="{1D988F28-1224-66D7-652C-366910905E63}"/>
          </ac:grpSpMkLst>
        </pc:grpChg>
        <pc:grpChg chg="add del">
          <ac:chgData name="JAGTAP Surabhi" userId="84cea6c1-768c-468c-9b72-7bcc08504dfc" providerId="ADAL" clId="{5844521C-925C-7F46-8D59-5603DA0A927A}" dt="2024-05-27T16:56:41.217" v="9985" actId="478"/>
          <ac:grpSpMkLst>
            <pc:docMk/>
            <pc:sldMk cId="1434339023" sldId="2145707007"/>
            <ac:grpSpMk id="54" creationId="{1340BD09-0189-243A-6336-FAE2C20F7EE9}"/>
          </ac:grpSpMkLst>
        </pc:grpChg>
        <pc:grpChg chg="mod">
          <ac:chgData name="JAGTAP Surabhi" userId="84cea6c1-768c-468c-9b72-7bcc08504dfc" providerId="ADAL" clId="{5844521C-925C-7F46-8D59-5603DA0A927A}" dt="2024-05-27T14:24:09.060" v="8575" actId="1076"/>
          <ac:grpSpMkLst>
            <pc:docMk/>
            <pc:sldMk cId="1434339023" sldId="2145707007"/>
            <ac:grpSpMk id="87" creationId="{B5AB9504-42DA-0B16-F49E-6A54FD8751BF}"/>
          </ac:grpSpMkLst>
        </pc:grpChg>
        <pc:grpChg chg="mod">
          <ac:chgData name="JAGTAP Surabhi" userId="84cea6c1-768c-468c-9b72-7bcc08504dfc" providerId="ADAL" clId="{5844521C-925C-7F46-8D59-5603DA0A927A}" dt="2024-05-27T14:24:09.060" v="8575" actId="1076"/>
          <ac:grpSpMkLst>
            <pc:docMk/>
            <pc:sldMk cId="1434339023" sldId="2145707007"/>
            <ac:grpSpMk id="88" creationId="{67A793FF-AFC4-760B-BA7C-B106A5AA9F1D}"/>
          </ac:grpSpMkLst>
        </pc:grpChg>
        <pc:grpChg chg="mod">
          <ac:chgData name="JAGTAP Surabhi" userId="84cea6c1-768c-468c-9b72-7bcc08504dfc" providerId="ADAL" clId="{5844521C-925C-7F46-8D59-5603DA0A927A}" dt="2024-05-27T14:24:09.060" v="8575" actId="1076"/>
          <ac:grpSpMkLst>
            <pc:docMk/>
            <pc:sldMk cId="1434339023" sldId="2145707007"/>
            <ac:grpSpMk id="91" creationId="{37A1106E-70CC-1728-4619-0DCCC66A1DEF}"/>
          </ac:grpSpMkLst>
        </pc:grpChg>
        <pc:picChg chg="mod topLvl modCrop">
          <ac:chgData name="JAGTAP Surabhi" userId="84cea6c1-768c-468c-9b72-7bcc08504dfc" providerId="ADAL" clId="{5844521C-925C-7F46-8D59-5603DA0A927A}" dt="2024-05-28T06:23:48.542" v="10903" actId="732"/>
          <ac:picMkLst>
            <pc:docMk/>
            <pc:sldMk cId="1434339023" sldId="2145707007"/>
            <ac:picMk id="3" creationId="{B408CF8F-A7A8-E134-DA43-2DBD504D2A43}"/>
          </ac:picMkLst>
        </pc:picChg>
        <pc:picChg chg="mod">
          <ac:chgData name="JAGTAP Surabhi" userId="84cea6c1-768c-468c-9b72-7bcc08504dfc" providerId="ADAL" clId="{5844521C-925C-7F46-8D59-5603DA0A927A}" dt="2024-05-27T17:01:04.487" v="10055" actId="1076"/>
          <ac:picMkLst>
            <pc:docMk/>
            <pc:sldMk cId="1434339023" sldId="2145707007"/>
            <ac:picMk id="9" creationId="{B9F4B67F-A8AD-0ECC-D7E9-DE552B737724}"/>
          </ac:picMkLst>
        </pc:picChg>
        <pc:picChg chg="mod">
          <ac:chgData name="JAGTAP Surabhi" userId="84cea6c1-768c-468c-9b72-7bcc08504dfc" providerId="ADAL" clId="{5844521C-925C-7F46-8D59-5603DA0A927A}" dt="2024-05-27T17:01:04.487" v="10055" actId="1076"/>
          <ac:picMkLst>
            <pc:docMk/>
            <pc:sldMk cId="1434339023" sldId="2145707007"/>
            <ac:picMk id="10" creationId="{60828448-D392-D354-B77E-96D3D59C9602}"/>
          </ac:picMkLst>
        </pc:picChg>
        <pc:picChg chg="add del mod">
          <ac:chgData name="JAGTAP Surabhi" userId="84cea6c1-768c-468c-9b72-7bcc08504dfc" providerId="ADAL" clId="{5844521C-925C-7F46-8D59-5603DA0A927A}" dt="2024-05-27T17:00:23.044" v="10042" actId="478"/>
          <ac:picMkLst>
            <pc:docMk/>
            <pc:sldMk cId="1434339023" sldId="2145707007"/>
            <ac:picMk id="13" creationId="{4E3DEE71-01E1-F8CD-A64A-1ED2F68E4EAF}"/>
          </ac:picMkLst>
        </pc:picChg>
        <pc:picChg chg="add del mod">
          <ac:chgData name="JAGTAP Surabhi" userId="84cea6c1-768c-468c-9b72-7bcc08504dfc" providerId="ADAL" clId="{5844521C-925C-7F46-8D59-5603DA0A927A}" dt="2024-05-27T17:00:16.894" v="10038" actId="478"/>
          <ac:picMkLst>
            <pc:docMk/>
            <pc:sldMk cId="1434339023" sldId="2145707007"/>
            <ac:picMk id="17" creationId="{6C429CBC-54A5-5634-09FA-6A8DAADE7B03}"/>
          </ac:picMkLst>
        </pc:picChg>
        <pc:picChg chg="add del mod">
          <ac:chgData name="JAGTAP Surabhi" userId="84cea6c1-768c-468c-9b72-7bcc08504dfc" providerId="ADAL" clId="{5844521C-925C-7F46-8D59-5603DA0A927A}" dt="2024-05-27T17:00:15.302" v="10037" actId="478"/>
          <ac:picMkLst>
            <pc:docMk/>
            <pc:sldMk cId="1434339023" sldId="2145707007"/>
            <ac:picMk id="18" creationId="{C4766CEE-F7AA-6902-F2FE-4C012BF66B1C}"/>
          </ac:picMkLst>
        </pc:picChg>
        <pc:picChg chg="add mod">
          <ac:chgData name="JAGTAP Surabhi" userId="84cea6c1-768c-468c-9b72-7bcc08504dfc" providerId="ADAL" clId="{5844521C-925C-7F46-8D59-5603DA0A927A}" dt="2024-05-27T17:01:04.487" v="10055" actId="1076"/>
          <ac:picMkLst>
            <pc:docMk/>
            <pc:sldMk cId="1434339023" sldId="2145707007"/>
            <ac:picMk id="28" creationId="{98C6978E-121E-4CD7-AD82-734A6EB3761B}"/>
          </ac:picMkLst>
        </pc:picChg>
        <pc:picChg chg="add del mod">
          <ac:chgData name="JAGTAP Surabhi" userId="84cea6c1-768c-468c-9b72-7bcc08504dfc" providerId="ADAL" clId="{5844521C-925C-7F46-8D59-5603DA0A927A}" dt="2024-05-27T14:29:14.083" v="8641" actId="478"/>
          <ac:picMkLst>
            <pc:docMk/>
            <pc:sldMk cId="1434339023" sldId="2145707007"/>
            <ac:picMk id="31" creationId="{6D33F136-B173-A05B-A78B-59C9E808C491}"/>
          </ac:picMkLst>
        </pc:picChg>
        <pc:picChg chg="mod">
          <ac:chgData name="JAGTAP Surabhi" userId="84cea6c1-768c-468c-9b72-7bcc08504dfc" providerId="ADAL" clId="{5844521C-925C-7F46-8D59-5603DA0A927A}" dt="2024-05-27T16:57:33.359" v="9997" actId="1076"/>
          <ac:picMkLst>
            <pc:docMk/>
            <pc:sldMk cId="1434339023" sldId="2145707007"/>
            <ac:picMk id="55" creationId="{910E29E0-D957-40C7-DEA6-A36567EAD28E}"/>
          </ac:picMkLst>
        </pc:picChg>
        <pc:picChg chg="add del mod">
          <ac:chgData name="JAGTAP Surabhi" userId="84cea6c1-768c-468c-9b72-7bcc08504dfc" providerId="ADAL" clId="{5844521C-925C-7F46-8D59-5603DA0A927A}" dt="2024-05-27T16:57:18.828" v="9993" actId="1076"/>
          <ac:picMkLst>
            <pc:docMk/>
            <pc:sldMk cId="1434339023" sldId="2145707007"/>
            <ac:picMk id="56" creationId="{E2DE1EF4-24D8-5AE6-23C8-E2E48CAF5D5C}"/>
          </ac:picMkLst>
        </pc:picChg>
        <pc:picChg chg="mod">
          <ac:chgData name="JAGTAP Surabhi" userId="84cea6c1-768c-468c-9b72-7bcc08504dfc" providerId="ADAL" clId="{5844521C-925C-7F46-8D59-5603DA0A927A}" dt="2024-05-27T16:57:24.938" v="9995" actId="1076"/>
          <ac:picMkLst>
            <pc:docMk/>
            <pc:sldMk cId="1434339023" sldId="2145707007"/>
            <ac:picMk id="60" creationId="{689ED634-7DF0-6C59-6AE8-50A9D1977CC8}"/>
          </ac:picMkLst>
        </pc:picChg>
        <pc:picChg chg="mod">
          <ac:chgData name="JAGTAP Surabhi" userId="84cea6c1-768c-468c-9b72-7bcc08504dfc" providerId="ADAL" clId="{5844521C-925C-7F46-8D59-5603DA0A927A}" dt="2024-05-27T16:57:12.091" v="9992" actId="1076"/>
          <ac:picMkLst>
            <pc:docMk/>
            <pc:sldMk cId="1434339023" sldId="2145707007"/>
            <ac:picMk id="61" creationId="{74F0DA29-A15C-9E04-1928-902F83423527}"/>
          </ac:picMkLst>
        </pc:picChg>
        <pc:picChg chg="mod">
          <ac:chgData name="JAGTAP Surabhi" userId="84cea6c1-768c-468c-9b72-7bcc08504dfc" providerId="ADAL" clId="{5844521C-925C-7F46-8D59-5603DA0A927A}" dt="2024-05-27T16:56:08.827" v="9977" actId="1076"/>
          <ac:picMkLst>
            <pc:docMk/>
            <pc:sldMk cId="1434339023" sldId="2145707007"/>
            <ac:picMk id="66" creationId="{895655CC-379F-2C43-5F4B-926D817E2FC3}"/>
          </ac:picMkLst>
        </pc:picChg>
        <pc:picChg chg="mod">
          <ac:chgData name="JAGTAP Surabhi" userId="84cea6c1-768c-468c-9b72-7bcc08504dfc" providerId="ADAL" clId="{5844521C-925C-7F46-8D59-5603DA0A927A}" dt="2024-05-27T16:57:06.878" v="9991" actId="1076"/>
          <ac:picMkLst>
            <pc:docMk/>
            <pc:sldMk cId="1434339023" sldId="2145707007"/>
            <ac:picMk id="67" creationId="{243D9308-B7DB-7C1E-146C-5E8230AFCE39}"/>
          </ac:picMkLst>
        </pc:picChg>
        <pc:cxnChg chg="del mod">
          <ac:chgData name="JAGTAP Surabhi" userId="84cea6c1-768c-468c-9b72-7bcc08504dfc" providerId="ADAL" clId="{5844521C-925C-7F46-8D59-5603DA0A927A}" dt="2024-05-27T17:00:25.833" v="10044" actId="478"/>
          <ac:cxnSpMkLst>
            <pc:docMk/>
            <pc:sldMk cId="1434339023" sldId="2145707007"/>
            <ac:cxnSpMk id="14" creationId="{AABBC2CE-BFB4-6FF6-02DF-875CAC92C8A3}"/>
          </ac:cxnSpMkLst>
        </pc:cxnChg>
        <pc:cxnChg chg="del mod">
          <ac:chgData name="JAGTAP Surabhi" userId="84cea6c1-768c-468c-9b72-7bcc08504dfc" providerId="ADAL" clId="{5844521C-925C-7F46-8D59-5603DA0A927A}" dt="2024-05-27T17:00:18.536" v="10039" actId="478"/>
          <ac:cxnSpMkLst>
            <pc:docMk/>
            <pc:sldMk cId="1434339023" sldId="2145707007"/>
            <ac:cxnSpMk id="15" creationId="{8523A496-0859-BB4D-6A32-8A6C84FC60DD}"/>
          </ac:cxnSpMkLst>
        </pc:cxnChg>
        <pc:cxnChg chg="del mod">
          <ac:chgData name="JAGTAP Surabhi" userId="84cea6c1-768c-468c-9b72-7bcc08504dfc" providerId="ADAL" clId="{5844521C-925C-7F46-8D59-5603DA0A927A}" dt="2024-05-27T17:00:19.981" v="10040" actId="478"/>
          <ac:cxnSpMkLst>
            <pc:docMk/>
            <pc:sldMk cId="1434339023" sldId="2145707007"/>
            <ac:cxnSpMk id="16" creationId="{708AC3F8-49AE-1BB7-7799-346B73873171}"/>
          </ac:cxnSpMkLst>
        </pc:cxnChg>
        <pc:cxnChg chg="del mod">
          <ac:chgData name="JAGTAP Surabhi" userId="84cea6c1-768c-468c-9b72-7bcc08504dfc" providerId="ADAL" clId="{5844521C-925C-7F46-8D59-5603DA0A927A}" dt="2024-05-27T17:00:21.594" v="10041" actId="478"/>
          <ac:cxnSpMkLst>
            <pc:docMk/>
            <pc:sldMk cId="1434339023" sldId="2145707007"/>
            <ac:cxnSpMk id="19" creationId="{BC5832F0-B96E-1F68-D02D-211B782D602B}"/>
          </ac:cxnSpMkLst>
        </pc:cxnChg>
      </pc:sldChg>
      <pc:sldChg chg="addSp delSp modSp new del mod">
        <pc:chgData name="JAGTAP Surabhi" userId="84cea6c1-768c-468c-9b72-7bcc08504dfc" providerId="ADAL" clId="{5844521C-925C-7F46-8D59-5603DA0A927A}" dt="2024-05-27T12:03:18.799" v="7396" actId="2696"/>
        <pc:sldMkLst>
          <pc:docMk/>
          <pc:sldMk cId="436149185" sldId="2145707008"/>
        </pc:sldMkLst>
        <pc:spChg chg="del">
          <ac:chgData name="JAGTAP Surabhi" userId="84cea6c1-768c-468c-9b72-7bcc08504dfc" providerId="ADAL" clId="{5844521C-925C-7F46-8D59-5603DA0A927A}" dt="2024-05-27T10:07:19.444" v="6999" actId="478"/>
          <ac:spMkLst>
            <pc:docMk/>
            <pc:sldMk cId="436149185" sldId="2145707008"/>
            <ac:spMk id="2" creationId="{5EC9A19E-18E2-FAA1-99BD-85144B232410}"/>
          </ac:spMkLst>
        </pc:spChg>
        <pc:spChg chg="del">
          <ac:chgData name="JAGTAP Surabhi" userId="84cea6c1-768c-468c-9b72-7bcc08504dfc" providerId="ADAL" clId="{5844521C-925C-7F46-8D59-5603DA0A927A}" dt="2024-05-27T10:07:17.160" v="6998" actId="478"/>
          <ac:spMkLst>
            <pc:docMk/>
            <pc:sldMk cId="436149185" sldId="2145707008"/>
            <ac:spMk id="3" creationId="{C9F1F674-201A-29A4-9DFF-8034D963B597}"/>
          </ac:spMkLst>
        </pc:spChg>
        <pc:picChg chg="add mod">
          <ac:chgData name="JAGTAP Surabhi" userId="84cea6c1-768c-468c-9b72-7bcc08504dfc" providerId="ADAL" clId="{5844521C-925C-7F46-8D59-5603DA0A927A}" dt="2024-05-27T10:08:19.879" v="7000" actId="1076"/>
          <ac:picMkLst>
            <pc:docMk/>
            <pc:sldMk cId="436149185" sldId="2145707008"/>
            <ac:picMk id="5" creationId="{BB5C088F-3DA6-F480-B21F-83FE06947F20}"/>
          </ac:picMkLst>
        </pc:picChg>
      </pc:sldChg>
      <pc:sldChg chg="new del">
        <pc:chgData name="JAGTAP Surabhi" userId="84cea6c1-768c-468c-9b72-7bcc08504dfc" providerId="ADAL" clId="{5844521C-925C-7F46-8D59-5603DA0A927A}" dt="2024-05-27T12:39:47.824" v="7755" actId="2696"/>
        <pc:sldMkLst>
          <pc:docMk/>
          <pc:sldMk cId="1297961193" sldId="2145707008"/>
        </pc:sldMkLst>
      </pc:sldChg>
      <pc:sldChg chg="addSp delSp modSp new del mod">
        <pc:chgData name="JAGTAP Surabhi" userId="84cea6c1-768c-468c-9b72-7bcc08504dfc" providerId="ADAL" clId="{5844521C-925C-7F46-8D59-5603DA0A927A}" dt="2024-05-27T11:54:01.850" v="7328" actId="2696"/>
        <pc:sldMkLst>
          <pc:docMk/>
          <pc:sldMk cId="760082441" sldId="2145707009"/>
        </pc:sldMkLst>
        <pc:spChg chg="del">
          <ac:chgData name="JAGTAP Surabhi" userId="84cea6c1-768c-468c-9b72-7bcc08504dfc" providerId="ADAL" clId="{5844521C-925C-7F46-8D59-5603DA0A927A}" dt="2024-05-27T10:08:32.553" v="7009" actId="478"/>
          <ac:spMkLst>
            <pc:docMk/>
            <pc:sldMk cId="760082441" sldId="2145707009"/>
            <ac:spMk id="2" creationId="{E15AAF8A-8B38-AD1B-0451-F60629D0CD62}"/>
          </ac:spMkLst>
        </pc:spChg>
        <pc:spChg chg="del">
          <ac:chgData name="JAGTAP Surabhi" userId="84cea6c1-768c-468c-9b72-7bcc08504dfc" providerId="ADAL" clId="{5844521C-925C-7F46-8D59-5603DA0A927A}" dt="2024-05-27T10:08:30.977" v="7008" actId="478"/>
          <ac:spMkLst>
            <pc:docMk/>
            <pc:sldMk cId="760082441" sldId="2145707009"/>
            <ac:spMk id="3" creationId="{68FF20CC-4D5B-F5AD-DD2F-5E0CF95E1238}"/>
          </ac:spMkLst>
        </pc:spChg>
        <pc:picChg chg="add mod modCrop">
          <ac:chgData name="JAGTAP Surabhi" userId="84cea6c1-768c-468c-9b72-7bcc08504dfc" providerId="ADAL" clId="{5844521C-925C-7F46-8D59-5603DA0A927A}" dt="2024-05-27T11:50:26.409" v="7298" actId="732"/>
          <ac:picMkLst>
            <pc:docMk/>
            <pc:sldMk cId="760082441" sldId="2145707009"/>
            <ac:picMk id="2" creationId="{0BDCE237-D0E3-961B-35A3-C2C9DB40FC05}"/>
          </ac:picMkLst>
        </pc:picChg>
        <pc:picChg chg="add mod modCrop">
          <ac:chgData name="JAGTAP Surabhi" userId="84cea6c1-768c-468c-9b72-7bcc08504dfc" providerId="ADAL" clId="{5844521C-925C-7F46-8D59-5603DA0A927A}" dt="2024-05-27T11:48:29.348" v="7272" actId="1076"/>
          <ac:picMkLst>
            <pc:docMk/>
            <pc:sldMk cId="760082441" sldId="2145707009"/>
            <ac:picMk id="3" creationId="{D7337939-7E20-47FB-17FD-75CE4C6084F2}"/>
          </ac:picMkLst>
        </pc:picChg>
        <pc:picChg chg="add del mod modCrop">
          <ac:chgData name="JAGTAP Surabhi" userId="84cea6c1-768c-468c-9b72-7bcc08504dfc" providerId="ADAL" clId="{5844521C-925C-7F46-8D59-5603DA0A927A}" dt="2024-05-27T11:48:12.015" v="7263" actId="478"/>
          <ac:picMkLst>
            <pc:docMk/>
            <pc:sldMk cId="760082441" sldId="2145707009"/>
            <ac:picMk id="5" creationId="{409F274B-40F8-C33B-15BD-40AAAF4CE8FE}"/>
          </ac:picMkLst>
        </pc:picChg>
        <pc:picChg chg="add mod">
          <ac:chgData name="JAGTAP Surabhi" userId="84cea6c1-768c-468c-9b72-7bcc08504dfc" providerId="ADAL" clId="{5844521C-925C-7F46-8D59-5603DA0A927A}" dt="2024-05-27T10:09:09.932" v="7019"/>
          <ac:picMkLst>
            <pc:docMk/>
            <pc:sldMk cId="760082441" sldId="2145707009"/>
            <ac:picMk id="6" creationId="{6676ADB1-7465-05F2-AE75-2A3891381889}"/>
          </ac:picMkLst>
        </pc:picChg>
        <pc:picChg chg="add mod modCrop">
          <ac:chgData name="JAGTAP Surabhi" userId="84cea6c1-768c-468c-9b72-7bcc08504dfc" providerId="ADAL" clId="{5844521C-925C-7F46-8D59-5603DA0A927A}" dt="2024-05-27T11:48:52.733" v="7279" actId="732"/>
          <ac:picMkLst>
            <pc:docMk/>
            <pc:sldMk cId="760082441" sldId="2145707009"/>
            <ac:picMk id="6" creationId="{AAD316E5-72F8-F1A6-C7B3-BCDA0F3994FD}"/>
          </ac:picMkLst>
        </pc:picChg>
      </pc:sldChg>
      <pc:sldChg chg="addSp delSp modSp add mod modAnim">
        <pc:chgData name="JAGTAP Surabhi" userId="84cea6c1-768c-468c-9b72-7bcc08504dfc" providerId="ADAL" clId="{5844521C-925C-7F46-8D59-5603DA0A927A}" dt="2024-05-28T06:54:30.797" v="11218" actId="1076"/>
        <pc:sldMkLst>
          <pc:docMk/>
          <pc:sldMk cId="3992519885" sldId="2145707009"/>
        </pc:sldMkLst>
        <pc:spChg chg="del mod">
          <ac:chgData name="JAGTAP Surabhi" userId="84cea6c1-768c-468c-9b72-7bcc08504dfc" providerId="ADAL" clId="{5844521C-925C-7F46-8D59-5603DA0A927A}" dt="2024-05-27T12:40:23.229" v="7763" actId="478"/>
          <ac:spMkLst>
            <pc:docMk/>
            <pc:sldMk cId="3992519885" sldId="2145707009"/>
            <ac:spMk id="3" creationId="{9AD6F404-2363-AC3A-3596-0588CE75462C}"/>
          </ac:spMkLst>
        </pc:spChg>
        <pc:spChg chg="mod">
          <ac:chgData name="JAGTAP Surabhi" userId="84cea6c1-768c-468c-9b72-7bcc08504dfc" providerId="ADAL" clId="{5844521C-925C-7F46-8D59-5603DA0A927A}" dt="2024-05-27T15:50:00.479" v="9581" actId="1076"/>
          <ac:spMkLst>
            <pc:docMk/>
            <pc:sldMk cId="3992519885" sldId="2145707009"/>
            <ac:spMk id="6" creationId="{EEB7BF07-907A-FA39-4757-87EBBE0D7D8B}"/>
          </ac:spMkLst>
        </pc:spChg>
        <pc:spChg chg="mod">
          <ac:chgData name="JAGTAP Surabhi" userId="84cea6c1-768c-468c-9b72-7bcc08504dfc" providerId="ADAL" clId="{5844521C-925C-7F46-8D59-5603DA0A927A}" dt="2024-05-28T06:54:17.419" v="11217" actId="1076"/>
          <ac:spMkLst>
            <pc:docMk/>
            <pc:sldMk cId="3992519885" sldId="2145707009"/>
            <ac:spMk id="8" creationId="{8E3B1D5A-54B4-3514-4773-0E1D12CA03B9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12" creationId="{5FC1A2D2-8F5D-8382-33AA-21E575F3AAAA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13" creationId="{62FE5E53-FB81-B6BF-37D4-A23002A521D9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15" creationId="{3E23906B-3101-3ACC-9683-37ABBEE46083}"/>
          </ac:spMkLst>
        </pc:spChg>
        <pc:spChg chg="mod">
          <ac:chgData name="JAGTAP Surabhi" userId="84cea6c1-768c-468c-9b72-7bcc08504dfc" providerId="ADAL" clId="{5844521C-925C-7F46-8D59-5603DA0A927A}" dt="2024-05-28T06:54:30.797" v="11218" actId="1076"/>
          <ac:spMkLst>
            <pc:docMk/>
            <pc:sldMk cId="3992519885" sldId="2145707009"/>
            <ac:spMk id="16" creationId="{57E8F2E7-A7BD-82E6-A977-C9A5078D4794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17" creationId="{36D02927-58F1-4773-CF43-91DA13921DF4}"/>
          </ac:spMkLst>
        </pc:spChg>
        <pc:spChg chg="mod">
          <ac:chgData name="JAGTAP Surabhi" userId="84cea6c1-768c-468c-9b72-7bcc08504dfc" providerId="ADAL" clId="{5844521C-925C-7F46-8D59-5603DA0A927A}" dt="2024-05-28T06:53:42.398" v="11213" actId="1076"/>
          <ac:spMkLst>
            <pc:docMk/>
            <pc:sldMk cId="3992519885" sldId="2145707009"/>
            <ac:spMk id="18" creationId="{A2A6DB2B-A89D-099B-CF09-5F93475ADAA6}"/>
          </ac:spMkLst>
        </pc:spChg>
        <pc:spChg chg="del">
          <ac:chgData name="JAGTAP Surabhi" userId="84cea6c1-768c-468c-9b72-7bcc08504dfc" providerId="ADAL" clId="{5844521C-925C-7F46-8D59-5603DA0A927A}" dt="2024-05-27T12:40:15.226" v="7760" actId="478"/>
          <ac:spMkLst>
            <pc:docMk/>
            <pc:sldMk cId="3992519885" sldId="2145707009"/>
            <ac:spMk id="19" creationId="{5E0A6960-5BEF-CEE0-2D1D-39449FA1A21D}"/>
          </ac:spMkLst>
        </pc:spChg>
        <pc:spChg chg="mod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20" creationId="{7827CCF7-F8C1-91B1-E426-7D3B6C5DFBFD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21" creationId="{ABC64610-B92C-698B-6A23-1ACE81848CC2}"/>
          </ac:spMkLst>
        </pc:spChg>
        <pc:spChg chg="mod topLvl">
          <ac:chgData name="JAGTAP Surabhi" userId="84cea6c1-768c-468c-9b72-7bcc08504dfc" providerId="ADAL" clId="{5844521C-925C-7F46-8D59-5603DA0A927A}" dt="2024-05-27T16:42:41.221" v="9744" actId="164"/>
          <ac:spMkLst>
            <pc:docMk/>
            <pc:sldMk cId="3992519885" sldId="2145707009"/>
            <ac:spMk id="22" creationId="{7A95448A-23E3-1B19-27D4-0EC2E609D7D7}"/>
          </ac:spMkLst>
        </pc:spChg>
        <pc:spChg chg="mod">
          <ac:chgData name="JAGTAP Surabhi" userId="84cea6c1-768c-468c-9b72-7bcc08504dfc" providerId="ADAL" clId="{5844521C-925C-7F46-8D59-5603DA0A927A}" dt="2024-05-27T16:41:49.700" v="9737" actId="164"/>
          <ac:spMkLst>
            <pc:docMk/>
            <pc:sldMk cId="3992519885" sldId="2145707009"/>
            <ac:spMk id="23" creationId="{F99C394C-950C-CB50-9EF8-7EDFF7AF5100}"/>
          </ac:spMkLst>
        </pc:spChg>
        <pc:spChg chg="mod">
          <ac:chgData name="JAGTAP Surabhi" userId="84cea6c1-768c-468c-9b72-7bcc08504dfc" providerId="ADAL" clId="{5844521C-925C-7F46-8D59-5603DA0A927A}" dt="2024-05-27T16:41:59.517" v="9739" actId="164"/>
          <ac:spMkLst>
            <pc:docMk/>
            <pc:sldMk cId="3992519885" sldId="2145707009"/>
            <ac:spMk id="24" creationId="{81790A70-B389-51BC-9757-F9CE4050685C}"/>
          </ac:spMkLst>
        </pc:spChg>
        <pc:spChg chg="add del mod">
          <ac:chgData name="JAGTAP Surabhi" userId="84cea6c1-768c-468c-9b72-7bcc08504dfc" providerId="ADAL" clId="{5844521C-925C-7F46-8D59-5603DA0A927A}" dt="2024-05-27T12:42:30.042" v="7793" actId="478"/>
          <ac:spMkLst>
            <pc:docMk/>
            <pc:sldMk cId="3992519885" sldId="2145707009"/>
            <ac:spMk id="25" creationId="{D9E2CBF4-F83F-39FF-ED38-8A23A64BE157}"/>
          </ac:spMkLst>
        </pc:spChg>
        <pc:spChg chg="del mod topLvl">
          <ac:chgData name="JAGTAP Surabhi" userId="84cea6c1-768c-468c-9b72-7bcc08504dfc" providerId="ADAL" clId="{5844521C-925C-7F46-8D59-5603DA0A927A}" dt="2024-05-27T12:42:43.854" v="7797" actId="478"/>
          <ac:spMkLst>
            <pc:docMk/>
            <pc:sldMk cId="3992519885" sldId="2145707009"/>
            <ac:spMk id="27" creationId="{3BF24942-20C4-71C7-2DAD-E1CC3C82E553}"/>
          </ac:spMkLst>
        </pc:spChg>
        <pc:spChg chg="del mod topLvl">
          <ac:chgData name="JAGTAP Surabhi" userId="84cea6c1-768c-468c-9b72-7bcc08504dfc" providerId="ADAL" clId="{5844521C-925C-7F46-8D59-5603DA0A927A}" dt="2024-05-27T12:43:05.685" v="7804" actId="478"/>
          <ac:spMkLst>
            <pc:docMk/>
            <pc:sldMk cId="3992519885" sldId="2145707009"/>
            <ac:spMk id="35" creationId="{B5D0E799-0F96-69CA-3B24-D3E9FCA23189}"/>
          </ac:spMkLst>
        </pc:spChg>
        <pc:spChg chg="mod">
          <ac:chgData name="JAGTAP Surabhi" userId="84cea6c1-768c-468c-9b72-7bcc08504dfc" providerId="ADAL" clId="{5844521C-925C-7F46-8D59-5603DA0A927A}" dt="2024-05-27T15:49:56.390" v="9580" actId="20577"/>
          <ac:spMkLst>
            <pc:docMk/>
            <pc:sldMk cId="3992519885" sldId="2145707009"/>
            <ac:spMk id="45" creationId="{402B0F6B-9B9D-8F6C-567F-BB00A4273471}"/>
          </ac:spMkLst>
        </pc:spChg>
        <pc:spChg chg="add mod">
          <ac:chgData name="JAGTAP Surabhi" userId="84cea6c1-768c-468c-9b72-7bcc08504dfc" providerId="ADAL" clId="{5844521C-925C-7F46-8D59-5603DA0A927A}" dt="2024-05-27T16:48:02.379" v="9850" actId="1076"/>
          <ac:spMkLst>
            <pc:docMk/>
            <pc:sldMk cId="3992519885" sldId="2145707009"/>
            <ac:spMk id="47" creationId="{44E957CB-E12B-27A1-F29C-D9EABE797FCD}"/>
          </ac:spMkLst>
        </pc:spChg>
        <pc:grpChg chg="add del mod">
          <ac:chgData name="JAGTAP Surabhi" userId="84cea6c1-768c-468c-9b72-7bcc08504dfc" providerId="ADAL" clId="{5844521C-925C-7F46-8D59-5603DA0A927A}" dt="2024-05-27T12:40:46.867" v="7766" actId="165"/>
          <ac:grpSpMkLst>
            <pc:docMk/>
            <pc:sldMk cId="3992519885" sldId="2145707009"/>
            <ac:grpSpMk id="2" creationId="{554CA9A8-608F-5AE1-526B-61745C066CBB}"/>
          </ac:grpSpMkLst>
        </pc:grpChg>
        <pc:grpChg chg="del mod topLvl">
          <ac:chgData name="JAGTAP Surabhi" userId="84cea6c1-768c-468c-9b72-7bcc08504dfc" providerId="ADAL" clId="{5844521C-925C-7F46-8D59-5603DA0A927A}" dt="2024-05-27T16:42:35.894" v="9743" actId="165"/>
          <ac:grpSpMkLst>
            <pc:docMk/>
            <pc:sldMk cId="3992519885" sldId="2145707009"/>
            <ac:grpSpMk id="9" creationId="{5CB2B6E5-ABC0-906B-F087-2AE507323A62}"/>
          </ac:grpSpMkLst>
        </pc:grpChg>
        <pc:grpChg chg="add del mod">
          <ac:chgData name="JAGTAP Surabhi" userId="84cea6c1-768c-468c-9b72-7bcc08504dfc" providerId="ADAL" clId="{5844521C-925C-7F46-8D59-5603DA0A927A}" dt="2024-05-27T12:42:40.897" v="7796" actId="165"/>
          <ac:grpSpMkLst>
            <pc:docMk/>
            <pc:sldMk cId="3992519885" sldId="2145707009"/>
            <ac:grpSpMk id="26" creationId="{74CACF04-DE84-A08E-A394-A03B2E7F4C84}"/>
          </ac:grpSpMkLst>
        </pc:grpChg>
        <pc:grpChg chg="add mod">
          <ac:chgData name="JAGTAP Surabhi" userId="84cea6c1-768c-468c-9b72-7bcc08504dfc" providerId="ADAL" clId="{5844521C-925C-7F46-8D59-5603DA0A927A}" dt="2024-05-27T16:41:49.700" v="9737" actId="164"/>
          <ac:grpSpMkLst>
            <pc:docMk/>
            <pc:sldMk cId="3992519885" sldId="2145707009"/>
            <ac:grpSpMk id="41" creationId="{9AF3BAD4-7D47-2981-F2CE-0C99B57605B9}"/>
          </ac:grpSpMkLst>
        </pc:grpChg>
        <pc:grpChg chg="add mod">
          <ac:chgData name="JAGTAP Surabhi" userId="84cea6c1-768c-468c-9b72-7bcc08504dfc" providerId="ADAL" clId="{5844521C-925C-7F46-8D59-5603DA0A927A}" dt="2024-05-27T16:41:59.517" v="9739" actId="164"/>
          <ac:grpSpMkLst>
            <pc:docMk/>
            <pc:sldMk cId="3992519885" sldId="2145707009"/>
            <ac:grpSpMk id="44" creationId="{DD811082-09E2-5A00-39DE-C361DB42460A}"/>
          </ac:grpSpMkLst>
        </pc:grpChg>
        <pc:grpChg chg="add mod">
          <ac:chgData name="JAGTAP Surabhi" userId="84cea6c1-768c-468c-9b72-7bcc08504dfc" providerId="ADAL" clId="{5844521C-925C-7F46-8D59-5603DA0A927A}" dt="2024-05-27T16:42:41.221" v="9744" actId="164"/>
          <ac:grpSpMkLst>
            <pc:docMk/>
            <pc:sldMk cId="3992519885" sldId="2145707009"/>
            <ac:grpSpMk id="46" creationId="{00E87F9E-760D-A4F0-34DF-DF655289BBB5}"/>
          </ac:grpSpMkLst>
        </pc:grpChg>
        <pc:picChg chg="mod topLvl">
          <ac:chgData name="JAGTAP Surabhi" userId="84cea6c1-768c-468c-9b72-7bcc08504dfc" providerId="ADAL" clId="{5844521C-925C-7F46-8D59-5603DA0A927A}" dt="2024-05-27T16:42:41.221" v="9744" actId="164"/>
          <ac:picMkLst>
            <pc:docMk/>
            <pc:sldMk cId="3992519885" sldId="2145707009"/>
            <ac:picMk id="4" creationId="{3C020CED-160A-4AFF-A7DD-593F4FC4C248}"/>
          </ac:picMkLst>
        </pc:picChg>
        <pc:picChg chg="mod topLvl">
          <ac:chgData name="JAGTAP Surabhi" userId="84cea6c1-768c-468c-9b72-7bcc08504dfc" providerId="ADAL" clId="{5844521C-925C-7F46-8D59-5603DA0A927A}" dt="2024-05-27T16:42:41.221" v="9744" actId="164"/>
          <ac:picMkLst>
            <pc:docMk/>
            <pc:sldMk cId="3992519885" sldId="2145707009"/>
            <ac:picMk id="7" creationId="{E4D8D04A-0AFF-B7BD-C5C7-E6A11F6294F0}"/>
          </ac:picMkLst>
        </pc:picChg>
        <pc:picChg chg="mod topLvl">
          <ac:chgData name="JAGTAP Surabhi" userId="84cea6c1-768c-468c-9b72-7bcc08504dfc" providerId="ADAL" clId="{5844521C-925C-7F46-8D59-5603DA0A927A}" dt="2024-05-27T16:42:41.221" v="9744" actId="164"/>
          <ac:picMkLst>
            <pc:docMk/>
            <pc:sldMk cId="3992519885" sldId="2145707009"/>
            <ac:picMk id="10" creationId="{9322EEAD-737A-9C67-0EDB-D5EBC892A3DA}"/>
          </ac:picMkLst>
        </pc:picChg>
        <pc:picChg chg="mod topLvl">
          <ac:chgData name="JAGTAP Surabhi" userId="84cea6c1-768c-468c-9b72-7bcc08504dfc" providerId="ADAL" clId="{5844521C-925C-7F46-8D59-5603DA0A927A}" dt="2024-05-27T16:42:41.221" v="9744" actId="164"/>
          <ac:picMkLst>
            <pc:docMk/>
            <pc:sldMk cId="3992519885" sldId="2145707009"/>
            <ac:picMk id="11" creationId="{2C5EB81B-5996-FBE9-CE7C-9860CF4914A4}"/>
          </ac:picMkLst>
        </pc:picChg>
        <pc:picChg chg="del">
          <ac:chgData name="JAGTAP Surabhi" userId="84cea6c1-768c-468c-9b72-7bcc08504dfc" providerId="ADAL" clId="{5844521C-925C-7F46-8D59-5603DA0A927A}" dt="2024-05-27T12:40:13.493" v="7759" actId="478"/>
          <ac:picMkLst>
            <pc:docMk/>
            <pc:sldMk cId="3992519885" sldId="2145707009"/>
            <ac:picMk id="14" creationId="{73FE666A-0B97-D119-C780-433571D48AB5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28" creationId="{295F85FC-40CE-3B33-FD69-25C0A3A9E24E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29" creationId="{1A592A73-A904-4419-ECE4-C7B999B8D252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30" creationId="{B845F06A-945E-BD3E-96F3-B101298EF0EE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31" creationId="{8238534B-7F74-1A43-05C3-2370099837CE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32" creationId="{414C3997-9472-5B9C-59FF-743BE73E9FF1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33" creationId="{5FA4BFF7-508F-7AFF-9007-5986A1D6E476}"/>
          </ac:picMkLst>
        </pc:picChg>
        <pc:picChg chg="mod topLvl">
          <ac:chgData name="JAGTAP Surabhi" userId="84cea6c1-768c-468c-9b72-7bcc08504dfc" providerId="ADAL" clId="{5844521C-925C-7F46-8D59-5603DA0A927A}" dt="2024-05-27T16:41:49.700" v="9737" actId="164"/>
          <ac:picMkLst>
            <pc:docMk/>
            <pc:sldMk cId="3992519885" sldId="2145707009"/>
            <ac:picMk id="34" creationId="{E02D23DC-CC98-30CC-B0A3-D09CD17F8AAF}"/>
          </ac:picMkLst>
        </pc:picChg>
        <pc:picChg chg="add mod">
          <ac:chgData name="JAGTAP Surabhi" userId="84cea6c1-768c-468c-9b72-7bcc08504dfc" providerId="ADAL" clId="{5844521C-925C-7F46-8D59-5603DA0A927A}" dt="2024-05-27T16:41:59.517" v="9739" actId="164"/>
          <ac:picMkLst>
            <pc:docMk/>
            <pc:sldMk cId="3992519885" sldId="2145707009"/>
            <ac:picMk id="36" creationId="{BFA71956-C5C6-FF5B-D334-F8BF26126259}"/>
          </ac:picMkLst>
        </pc:picChg>
        <pc:picChg chg="add mod">
          <ac:chgData name="JAGTAP Surabhi" userId="84cea6c1-768c-468c-9b72-7bcc08504dfc" providerId="ADAL" clId="{5844521C-925C-7F46-8D59-5603DA0A927A}" dt="2024-05-27T16:41:59.517" v="9739" actId="164"/>
          <ac:picMkLst>
            <pc:docMk/>
            <pc:sldMk cId="3992519885" sldId="2145707009"/>
            <ac:picMk id="37" creationId="{500C053E-785B-5ADD-6964-B0E80EC682F9}"/>
          </ac:picMkLst>
        </pc:picChg>
        <pc:picChg chg="add mod">
          <ac:chgData name="JAGTAP Surabhi" userId="84cea6c1-768c-468c-9b72-7bcc08504dfc" providerId="ADAL" clId="{5844521C-925C-7F46-8D59-5603DA0A927A}" dt="2024-05-27T16:41:59.517" v="9739" actId="164"/>
          <ac:picMkLst>
            <pc:docMk/>
            <pc:sldMk cId="3992519885" sldId="2145707009"/>
            <ac:picMk id="38" creationId="{EBE0A076-AD6A-42C9-083C-8084D9426C63}"/>
          </ac:picMkLst>
        </pc:picChg>
        <pc:picChg chg="add mod">
          <ac:chgData name="JAGTAP Surabhi" userId="84cea6c1-768c-468c-9b72-7bcc08504dfc" providerId="ADAL" clId="{5844521C-925C-7F46-8D59-5603DA0A927A}" dt="2024-05-27T16:41:59.517" v="9739" actId="164"/>
          <ac:picMkLst>
            <pc:docMk/>
            <pc:sldMk cId="3992519885" sldId="2145707009"/>
            <ac:picMk id="39" creationId="{5E00F2C3-7AF5-AA42-C371-059A1770083D}"/>
          </ac:picMkLst>
        </pc:picChg>
        <pc:picChg chg="del">
          <ac:chgData name="JAGTAP Surabhi" userId="84cea6c1-768c-468c-9b72-7bcc08504dfc" providerId="ADAL" clId="{5844521C-925C-7F46-8D59-5603DA0A927A}" dt="2024-05-27T12:42:19.128" v="7789" actId="478"/>
          <ac:picMkLst>
            <pc:docMk/>
            <pc:sldMk cId="3992519885" sldId="2145707009"/>
            <ac:picMk id="40" creationId="{00C70A21-9D82-9437-7A1E-B33CE7BE1DE4}"/>
          </ac:picMkLst>
        </pc:picChg>
        <pc:picChg chg="del">
          <ac:chgData name="JAGTAP Surabhi" userId="84cea6c1-768c-468c-9b72-7bcc08504dfc" providerId="ADAL" clId="{5844521C-925C-7F46-8D59-5603DA0A927A}" dt="2024-05-27T12:42:17.430" v="7787" actId="478"/>
          <ac:picMkLst>
            <pc:docMk/>
            <pc:sldMk cId="3992519885" sldId="2145707009"/>
            <ac:picMk id="42" creationId="{9F3D58DF-9870-BEC0-B28C-BBA20A127E9A}"/>
          </ac:picMkLst>
        </pc:picChg>
        <pc:picChg chg="del">
          <ac:chgData name="JAGTAP Surabhi" userId="84cea6c1-768c-468c-9b72-7bcc08504dfc" providerId="ADAL" clId="{5844521C-925C-7F46-8D59-5603DA0A927A}" dt="2024-05-27T12:42:18.283" v="7788" actId="478"/>
          <ac:picMkLst>
            <pc:docMk/>
            <pc:sldMk cId="3992519885" sldId="2145707009"/>
            <ac:picMk id="43" creationId="{CCD15590-69E3-373A-BDAD-B467E5E03F98}"/>
          </ac:picMkLst>
        </pc:picChg>
      </pc:sldChg>
      <pc:sldChg chg="addSp delSp modSp new del mod delAnim modAnim">
        <pc:chgData name="JAGTAP Surabhi" userId="84cea6c1-768c-468c-9b72-7bcc08504dfc" providerId="ADAL" clId="{5844521C-925C-7F46-8D59-5603DA0A927A}" dt="2024-05-27T13:27:47.137" v="8406" actId="2696"/>
        <pc:sldMkLst>
          <pc:docMk/>
          <pc:sldMk cId="539697329" sldId="2145707010"/>
        </pc:sldMkLst>
        <pc:spChg chg="mod">
          <ac:chgData name="JAGTAP Surabhi" userId="84cea6c1-768c-468c-9b72-7bcc08504dfc" providerId="ADAL" clId="{5844521C-925C-7F46-8D59-5603DA0A927A}" dt="2024-05-27T12:48:55.548" v="7867"/>
          <ac:spMkLst>
            <pc:docMk/>
            <pc:sldMk cId="539697329" sldId="2145707010"/>
            <ac:spMk id="2" creationId="{85E1710B-1AA4-9346-7210-638D2E97A428}"/>
          </ac:spMkLst>
        </pc:spChg>
        <pc:spChg chg="del">
          <ac:chgData name="JAGTAP Surabhi" userId="84cea6c1-768c-468c-9b72-7bcc08504dfc" providerId="ADAL" clId="{5844521C-925C-7F46-8D59-5603DA0A927A}" dt="2024-05-27T12:48:46.572" v="7864" actId="478"/>
          <ac:spMkLst>
            <pc:docMk/>
            <pc:sldMk cId="539697329" sldId="2145707010"/>
            <ac:spMk id="3" creationId="{CD091F24-064F-9AD3-7771-7F08B684E317}"/>
          </ac:spMkLst>
        </pc:spChg>
        <pc:spChg chg="del">
          <ac:chgData name="JAGTAP Surabhi" userId="84cea6c1-768c-468c-9b72-7bcc08504dfc" providerId="ADAL" clId="{5844521C-925C-7F46-8D59-5603DA0A927A}" dt="2024-05-27T12:48:49.156" v="7865" actId="478"/>
          <ac:spMkLst>
            <pc:docMk/>
            <pc:sldMk cId="539697329" sldId="2145707010"/>
            <ac:spMk id="4" creationId="{04542037-B042-44C1-6C17-F3FAFF095DF6}"/>
          </ac:spMkLst>
        </pc:spChg>
        <pc:spChg chg="add mod">
          <ac:chgData name="JAGTAP Surabhi" userId="84cea6c1-768c-468c-9b72-7bcc08504dfc" providerId="ADAL" clId="{5844521C-925C-7F46-8D59-5603DA0A927A}" dt="2024-05-27T12:52:18.249" v="7918" actId="1076"/>
          <ac:spMkLst>
            <pc:docMk/>
            <pc:sldMk cId="539697329" sldId="2145707010"/>
            <ac:spMk id="5" creationId="{35FE04FA-103A-DB35-AF18-E63D15B832D7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8" creationId="{7FDFD1B2-8756-19B0-59CF-D08E328E5F0F}"/>
          </ac:spMkLst>
        </pc:spChg>
        <pc:spChg chg="add del mod">
          <ac:chgData name="JAGTAP Surabhi" userId="84cea6c1-768c-468c-9b72-7bcc08504dfc" providerId="ADAL" clId="{5844521C-925C-7F46-8D59-5603DA0A927A}" dt="2024-05-27T12:49:22.817" v="7870" actId="478"/>
          <ac:spMkLst>
            <pc:docMk/>
            <pc:sldMk cId="539697329" sldId="2145707010"/>
            <ac:spMk id="9" creationId="{781D1377-CAB8-0411-FC92-883DFA1BFB57}"/>
          </ac:spMkLst>
        </pc:spChg>
        <pc:spChg chg="add del mod">
          <ac:chgData name="JAGTAP Surabhi" userId="84cea6c1-768c-468c-9b72-7bcc08504dfc" providerId="ADAL" clId="{5844521C-925C-7F46-8D59-5603DA0A927A}" dt="2024-05-27T12:49:20.110" v="7869" actId="478"/>
          <ac:spMkLst>
            <pc:docMk/>
            <pc:sldMk cId="539697329" sldId="2145707010"/>
            <ac:spMk id="10" creationId="{B9041352-F6C0-FAA6-5315-F08741B0EBA7}"/>
          </ac:spMkLst>
        </pc:spChg>
        <pc:spChg chg="add del mod">
          <ac:chgData name="JAGTAP Surabhi" userId="84cea6c1-768c-468c-9b72-7bcc08504dfc" providerId="ADAL" clId="{5844521C-925C-7F46-8D59-5603DA0A927A}" dt="2024-05-27T12:49:24.902" v="7871" actId="478"/>
          <ac:spMkLst>
            <pc:docMk/>
            <pc:sldMk cId="539697329" sldId="2145707010"/>
            <ac:spMk id="11" creationId="{50722D69-B5BF-7135-D790-A222BD570D49}"/>
          </ac:spMkLst>
        </pc:spChg>
        <pc:spChg chg="mod topLvl">
          <ac:chgData name="JAGTAP Surabhi" userId="84cea6c1-768c-468c-9b72-7bcc08504dfc" providerId="ADAL" clId="{5844521C-925C-7F46-8D59-5603DA0A927A}" dt="2024-05-27T13:01:54.703" v="8152" actId="14100"/>
          <ac:spMkLst>
            <pc:docMk/>
            <pc:sldMk cId="539697329" sldId="2145707010"/>
            <ac:spMk id="13" creationId="{E0856497-610D-A411-9945-8051603A7A18}"/>
          </ac:spMkLst>
        </pc:spChg>
        <pc:spChg chg="del mod topLvl">
          <ac:chgData name="JAGTAP Surabhi" userId="84cea6c1-768c-468c-9b72-7bcc08504dfc" providerId="ADAL" clId="{5844521C-925C-7F46-8D59-5603DA0A927A}" dt="2024-05-27T12:51:40.300" v="7902" actId="478"/>
          <ac:spMkLst>
            <pc:docMk/>
            <pc:sldMk cId="539697329" sldId="2145707010"/>
            <ac:spMk id="16" creationId="{76B31311-9116-F90B-1A2E-929A172AFD2B}"/>
          </ac:spMkLst>
        </pc:spChg>
        <pc:spChg chg="del mod topLvl">
          <ac:chgData name="JAGTAP Surabhi" userId="84cea6c1-768c-468c-9b72-7bcc08504dfc" providerId="ADAL" clId="{5844521C-925C-7F46-8D59-5603DA0A927A}" dt="2024-05-27T12:51:40.837" v="7903" actId="478"/>
          <ac:spMkLst>
            <pc:docMk/>
            <pc:sldMk cId="539697329" sldId="2145707010"/>
            <ac:spMk id="19" creationId="{3F09B2E3-A62E-430A-58BC-60D46B6A9AF8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22" creationId="{2A07E3C4-16E0-E935-6E8A-81D9D58241F3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25" creationId="{48D40C94-27DB-87C0-58A5-6F11C1A3FE5A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28" creationId="{273DC9B2-677F-B061-DB44-E2FA72CEC785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31" creationId="{72F33D66-E700-15C5-1A8E-86E66AA55271}"/>
          </ac:spMkLst>
        </pc:spChg>
        <pc:spChg chg="mod">
          <ac:chgData name="JAGTAP Surabhi" userId="84cea6c1-768c-468c-9b72-7bcc08504dfc" providerId="ADAL" clId="{5844521C-925C-7F46-8D59-5603DA0A927A}" dt="2024-05-27T12:48:50.158" v="7866"/>
          <ac:spMkLst>
            <pc:docMk/>
            <pc:sldMk cId="539697329" sldId="2145707010"/>
            <ac:spMk id="35" creationId="{7A12BA90-B306-A8FA-5F30-0A946C52F62D}"/>
          </ac:spMkLst>
        </pc:spChg>
        <pc:spChg chg="add mod">
          <ac:chgData name="JAGTAP Surabhi" userId="84cea6c1-768c-468c-9b72-7bcc08504dfc" providerId="ADAL" clId="{5844521C-925C-7F46-8D59-5603DA0A927A}" dt="2024-05-27T12:52:18.249" v="7918" actId="1076"/>
          <ac:spMkLst>
            <pc:docMk/>
            <pc:sldMk cId="539697329" sldId="2145707010"/>
            <ac:spMk id="37" creationId="{F28DBE74-6737-818D-7AA7-98CBEBC35934}"/>
          </ac:spMkLst>
        </pc:spChg>
        <pc:spChg chg="add mod">
          <ac:chgData name="JAGTAP Surabhi" userId="84cea6c1-768c-468c-9b72-7bcc08504dfc" providerId="ADAL" clId="{5844521C-925C-7F46-8D59-5603DA0A927A}" dt="2024-05-27T12:52:18.249" v="7918" actId="1076"/>
          <ac:spMkLst>
            <pc:docMk/>
            <pc:sldMk cId="539697329" sldId="2145707010"/>
            <ac:spMk id="38" creationId="{71618221-74F4-832C-22FD-3B0A0A654455}"/>
          </ac:spMkLst>
        </pc:spChg>
        <pc:spChg chg="add mod">
          <ac:chgData name="JAGTAP Surabhi" userId="84cea6c1-768c-468c-9b72-7bcc08504dfc" providerId="ADAL" clId="{5844521C-925C-7F46-8D59-5603DA0A927A}" dt="2024-05-27T13:02:01.302" v="8154" actId="14100"/>
          <ac:spMkLst>
            <pc:docMk/>
            <pc:sldMk cId="539697329" sldId="2145707010"/>
            <ac:spMk id="39" creationId="{1DAE98BA-D3AD-3650-D50E-FB807D6E5FD6}"/>
          </ac:spMkLst>
        </pc:spChg>
        <pc:spChg chg="add mod">
          <ac:chgData name="JAGTAP Surabhi" userId="84cea6c1-768c-468c-9b72-7bcc08504dfc" providerId="ADAL" clId="{5844521C-925C-7F46-8D59-5603DA0A927A}" dt="2024-05-27T13:02:07.217" v="8156" actId="14100"/>
          <ac:spMkLst>
            <pc:docMk/>
            <pc:sldMk cId="539697329" sldId="2145707010"/>
            <ac:spMk id="40" creationId="{4B5D6E0E-3CCA-B4B6-DAA7-D4DB9D3AFFA5}"/>
          </ac:spMkLst>
        </pc:spChg>
        <pc:spChg chg="add mod">
          <ac:chgData name="JAGTAP Surabhi" userId="84cea6c1-768c-468c-9b72-7bcc08504dfc" providerId="ADAL" clId="{5844521C-925C-7F46-8D59-5603DA0A927A}" dt="2024-05-27T13:03:41.156" v="8171" actId="1076"/>
          <ac:spMkLst>
            <pc:docMk/>
            <pc:sldMk cId="539697329" sldId="2145707010"/>
            <ac:spMk id="41" creationId="{59D4F176-6EE7-417E-C9CD-EAE98C30F1F9}"/>
          </ac:spMkLst>
        </pc:spChg>
        <pc:spChg chg="add mod">
          <ac:chgData name="JAGTAP Surabhi" userId="84cea6c1-768c-468c-9b72-7bcc08504dfc" providerId="ADAL" clId="{5844521C-925C-7F46-8D59-5603DA0A927A}" dt="2024-05-27T13:02:17.754" v="8160" actId="14100"/>
          <ac:spMkLst>
            <pc:docMk/>
            <pc:sldMk cId="539697329" sldId="2145707010"/>
            <ac:spMk id="42" creationId="{5B83DE5A-B043-D078-832C-8936DC2B8C95}"/>
          </ac:spMkLst>
        </pc:spChg>
        <pc:spChg chg="add mod">
          <ac:chgData name="JAGTAP Surabhi" userId="84cea6c1-768c-468c-9b72-7bcc08504dfc" providerId="ADAL" clId="{5844521C-925C-7F46-8D59-5603DA0A927A}" dt="2024-05-27T13:02:23.325" v="8162" actId="14100"/>
          <ac:spMkLst>
            <pc:docMk/>
            <pc:sldMk cId="539697329" sldId="2145707010"/>
            <ac:spMk id="43" creationId="{9F52043A-5A0F-92A1-17D1-16049E266B31}"/>
          </ac:spMkLst>
        </pc:spChg>
        <pc:spChg chg="add mod">
          <ac:chgData name="JAGTAP Surabhi" userId="84cea6c1-768c-468c-9b72-7bcc08504dfc" providerId="ADAL" clId="{5844521C-925C-7F46-8D59-5603DA0A927A}" dt="2024-05-27T12:56:49.631" v="7970" actId="1076"/>
          <ac:spMkLst>
            <pc:docMk/>
            <pc:sldMk cId="539697329" sldId="2145707010"/>
            <ac:spMk id="46" creationId="{7EBE0799-7E6A-371B-0B73-964CB1A73918}"/>
          </ac:spMkLst>
        </pc:spChg>
        <pc:spChg chg="add mod">
          <ac:chgData name="JAGTAP Surabhi" userId="84cea6c1-768c-468c-9b72-7bcc08504dfc" providerId="ADAL" clId="{5844521C-925C-7F46-8D59-5603DA0A927A}" dt="2024-05-27T13:02:29.913" v="8163" actId="1076"/>
          <ac:spMkLst>
            <pc:docMk/>
            <pc:sldMk cId="539697329" sldId="2145707010"/>
            <ac:spMk id="47" creationId="{B0D0C5D9-3ADF-F675-EC81-11C700F73BE7}"/>
          </ac:spMkLst>
        </pc:spChg>
        <pc:spChg chg="add mod">
          <ac:chgData name="JAGTAP Surabhi" userId="84cea6c1-768c-468c-9b72-7bcc08504dfc" providerId="ADAL" clId="{5844521C-925C-7F46-8D59-5603DA0A927A}" dt="2024-05-27T13:02:34.172" v="8164" actId="1076"/>
          <ac:spMkLst>
            <pc:docMk/>
            <pc:sldMk cId="539697329" sldId="2145707010"/>
            <ac:spMk id="48" creationId="{069029BB-5480-DE6F-E486-79782C68EA7D}"/>
          </ac:spMkLst>
        </pc:spChg>
        <pc:spChg chg="add mod">
          <ac:chgData name="JAGTAP Surabhi" userId="84cea6c1-768c-468c-9b72-7bcc08504dfc" providerId="ADAL" clId="{5844521C-925C-7F46-8D59-5603DA0A927A}" dt="2024-05-27T13:02:46.054" v="8167" actId="1076"/>
          <ac:spMkLst>
            <pc:docMk/>
            <pc:sldMk cId="539697329" sldId="2145707010"/>
            <ac:spMk id="49" creationId="{9EE283A1-C21F-DC22-94C6-A6EB2B93A366}"/>
          </ac:spMkLst>
        </pc:spChg>
        <pc:spChg chg="add mod">
          <ac:chgData name="JAGTAP Surabhi" userId="84cea6c1-768c-468c-9b72-7bcc08504dfc" providerId="ADAL" clId="{5844521C-925C-7F46-8D59-5603DA0A927A}" dt="2024-05-27T13:02:40.575" v="8166" actId="1076"/>
          <ac:spMkLst>
            <pc:docMk/>
            <pc:sldMk cId="539697329" sldId="2145707010"/>
            <ac:spMk id="50" creationId="{292D958F-BEB4-B595-23B6-A83600336428}"/>
          </ac:spMkLst>
        </pc:spChg>
        <pc:spChg chg="add mod">
          <ac:chgData name="JAGTAP Surabhi" userId="84cea6c1-768c-468c-9b72-7bcc08504dfc" providerId="ADAL" clId="{5844521C-925C-7F46-8D59-5603DA0A927A}" dt="2024-05-27T13:02:37.321" v="8165" actId="1076"/>
          <ac:spMkLst>
            <pc:docMk/>
            <pc:sldMk cId="539697329" sldId="2145707010"/>
            <ac:spMk id="51" creationId="{B7AE53CA-CF40-3472-3EDC-51D6A5E5A01C}"/>
          </ac:spMkLst>
        </pc:spChg>
        <pc:spChg chg="mod">
          <ac:chgData name="JAGTAP Surabhi" userId="84cea6c1-768c-468c-9b72-7bcc08504dfc" providerId="ADAL" clId="{5844521C-925C-7F46-8D59-5603DA0A927A}" dt="2024-05-27T12:57:29.449" v="7978"/>
          <ac:spMkLst>
            <pc:docMk/>
            <pc:sldMk cId="539697329" sldId="2145707010"/>
            <ac:spMk id="54" creationId="{BC606A2A-3F14-0174-4F0C-5EFC77AC9AC2}"/>
          </ac:spMkLst>
        </pc:spChg>
        <pc:spChg chg="add del mod">
          <ac:chgData name="JAGTAP Surabhi" userId="84cea6c1-768c-468c-9b72-7bcc08504dfc" providerId="ADAL" clId="{5844521C-925C-7F46-8D59-5603DA0A927A}" dt="2024-05-27T12:58:05.804" v="7985" actId="478"/>
          <ac:spMkLst>
            <pc:docMk/>
            <pc:sldMk cId="539697329" sldId="2145707010"/>
            <ac:spMk id="55" creationId="{9072FB02-8C24-43BF-3665-5D8E2D6D12ED}"/>
          </ac:spMkLst>
        </pc:spChg>
        <pc:spChg chg="add del mod">
          <ac:chgData name="JAGTAP Surabhi" userId="84cea6c1-768c-468c-9b72-7bcc08504dfc" providerId="ADAL" clId="{5844521C-925C-7F46-8D59-5603DA0A927A}" dt="2024-05-27T12:58:22.017" v="7988" actId="478"/>
          <ac:spMkLst>
            <pc:docMk/>
            <pc:sldMk cId="539697329" sldId="2145707010"/>
            <ac:spMk id="56" creationId="{6DCE9835-C224-5ED4-941B-EB737F9BD6DE}"/>
          </ac:spMkLst>
        </pc:spChg>
        <pc:spChg chg="add del mod">
          <ac:chgData name="JAGTAP Surabhi" userId="84cea6c1-768c-468c-9b72-7bcc08504dfc" providerId="ADAL" clId="{5844521C-925C-7F46-8D59-5603DA0A927A}" dt="2024-05-27T12:58:38.326" v="7992" actId="478"/>
          <ac:spMkLst>
            <pc:docMk/>
            <pc:sldMk cId="539697329" sldId="2145707010"/>
            <ac:spMk id="57" creationId="{FCD00259-B264-050D-15D6-35983D974B46}"/>
          </ac:spMkLst>
        </pc:spChg>
        <pc:spChg chg="add del mod">
          <ac:chgData name="JAGTAP Surabhi" userId="84cea6c1-768c-468c-9b72-7bcc08504dfc" providerId="ADAL" clId="{5844521C-925C-7F46-8D59-5603DA0A927A}" dt="2024-05-27T12:58:49.722" v="7995" actId="478"/>
          <ac:spMkLst>
            <pc:docMk/>
            <pc:sldMk cId="539697329" sldId="2145707010"/>
            <ac:spMk id="58" creationId="{D73F9BED-4476-489F-C236-7E460A606383}"/>
          </ac:spMkLst>
        </pc:spChg>
        <pc:spChg chg="mod">
          <ac:chgData name="JAGTAP Surabhi" userId="84cea6c1-768c-468c-9b72-7bcc08504dfc" providerId="ADAL" clId="{5844521C-925C-7F46-8D59-5603DA0A927A}" dt="2024-05-27T12:59:07.796" v="7998"/>
          <ac:spMkLst>
            <pc:docMk/>
            <pc:sldMk cId="539697329" sldId="2145707010"/>
            <ac:spMk id="61" creationId="{44718E55-274A-80BE-5545-CC73F4E84F5A}"/>
          </ac:spMkLst>
        </pc:spChg>
        <pc:spChg chg="mod">
          <ac:chgData name="JAGTAP Surabhi" userId="84cea6c1-768c-468c-9b72-7bcc08504dfc" providerId="ADAL" clId="{5844521C-925C-7F46-8D59-5603DA0A927A}" dt="2024-05-27T12:59:32.121" v="8006"/>
          <ac:spMkLst>
            <pc:docMk/>
            <pc:sldMk cId="539697329" sldId="2145707010"/>
            <ac:spMk id="64" creationId="{2505625A-3F10-36FC-E72E-3363C4FA33DF}"/>
          </ac:spMkLst>
        </pc:spChg>
        <pc:grpChg chg="add del mod">
          <ac:chgData name="JAGTAP Surabhi" userId="84cea6c1-768c-468c-9b72-7bcc08504dfc" providerId="ADAL" clId="{5844521C-925C-7F46-8D59-5603DA0A927A}" dt="2024-05-27T12:58:03.642" v="7983" actId="478"/>
          <ac:grpSpMkLst>
            <pc:docMk/>
            <pc:sldMk cId="539697329" sldId="2145707010"/>
            <ac:grpSpMk id="6" creationId="{AF1276D0-4049-5ADD-901B-806583EB3948}"/>
          </ac:grpSpMkLst>
        </pc:grpChg>
        <pc:grpChg chg="add del mod">
          <ac:chgData name="JAGTAP Surabhi" userId="84cea6c1-768c-468c-9b72-7bcc08504dfc" providerId="ADAL" clId="{5844521C-925C-7F46-8D59-5603DA0A927A}" dt="2024-05-27T12:51:33.291" v="7895" actId="478"/>
          <ac:grpSpMkLst>
            <pc:docMk/>
            <pc:sldMk cId="539697329" sldId="2145707010"/>
            <ac:grpSpMk id="12" creationId="{9F8566FC-4957-21A5-A229-E08AD575A92B}"/>
          </ac:grpSpMkLst>
        </pc:grpChg>
        <pc:grpChg chg="add del mod">
          <ac:chgData name="JAGTAP Surabhi" userId="84cea6c1-768c-468c-9b72-7bcc08504dfc" providerId="ADAL" clId="{5844521C-925C-7F46-8D59-5603DA0A927A}" dt="2024-05-27T12:51:34.559" v="7896" actId="478"/>
          <ac:grpSpMkLst>
            <pc:docMk/>
            <pc:sldMk cId="539697329" sldId="2145707010"/>
            <ac:grpSpMk id="15" creationId="{E6D4A56D-2DB6-6B90-CEC1-6BB34EA05AEB}"/>
          </ac:grpSpMkLst>
        </pc:grpChg>
        <pc:grpChg chg="add del mod">
          <ac:chgData name="JAGTAP Surabhi" userId="84cea6c1-768c-468c-9b72-7bcc08504dfc" providerId="ADAL" clId="{5844521C-925C-7F46-8D59-5603DA0A927A}" dt="2024-05-27T12:51:35.834" v="7897" actId="478"/>
          <ac:grpSpMkLst>
            <pc:docMk/>
            <pc:sldMk cId="539697329" sldId="2145707010"/>
            <ac:grpSpMk id="18" creationId="{CFB771CB-B6E0-3ACB-820C-3A7A86D1F5D0}"/>
          </ac:grpSpMkLst>
        </pc:grpChg>
        <pc:grpChg chg="add del mod">
          <ac:chgData name="JAGTAP Surabhi" userId="84cea6c1-768c-468c-9b72-7bcc08504dfc" providerId="ADAL" clId="{5844521C-925C-7F46-8D59-5603DA0A927A}" dt="2024-05-27T12:51:39.494" v="7901" actId="478"/>
          <ac:grpSpMkLst>
            <pc:docMk/>
            <pc:sldMk cId="539697329" sldId="2145707010"/>
            <ac:grpSpMk id="21" creationId="{B6F839CF-A8CE-D679-532E-4D1B018110E0}"/>
          </ac:grpSpMkLst>
        </pc:grpChg>
        <pc:grpChg chg="add del mod">
          <ac:chgData name="JAGTAP Surabhi" userId="84cea6c1-768c-468c-9b72-7bcc08504dfc" providerId="ADAL" clId="{5844521C-925C-7F46-8D59-5603DA0A927A}" dt="2024-05-27T12:50:53.052" v="7886" actId="478"/>
          <ac:grpSpMkLst>
            <pc:docMk/>
            <pc:sldMk cId="539697329" sldId="2145707010"/>
            <ac:grpSpMk id="24" creationId="{D9C159BB-5B9C-80A4-65FE-924FBD8CCA8A}"/>
          </ac:grpSpMkLst>
        </pc:grpChg>
        <pc:grpChg chg="add del mod">
          <ac:chgData name="JAGTAP Surabhi" userId="84cea6c1-768c-468c-9b72-7bcc08504dfc" providerId="ADAL" clId="{5844521C-925C-7F46-8D59-5603DA0A927A}" dt="2024-05-27T12:50:51.852" v="7885" actId="478"/>
          <ac:grpSpMkLst>
            <pc:docMk/>
            <pc:sldMk cId="539697329" sldId="2145707010"/>
            <ac:grpSpMk id="27" creationId="{E7325F5D-FA78-480A-B2FA-43F00FA0784F}"/>
          </ac:grpSpMkLst>
        </pc:grpChg>
        <pc:grpChg chg="add del mod">
          <ac:chgData name="JAGTAP Surabhi" userId="84cea6c1-768c-468c-9b72-7bcc08504dfc" providerId="ADAL" clId="{5844521C-925C-7F46-8D59-5603DA0A927A}" dt="2024-05-27T12:51:38.206" v="7899" actId="478"/>
          <ac:grpSpMkLst>
            <pc:docMk/>
            <pc:sldMk cId="539697329" sldId="2145707010"/>
            <ac:grpSpMk id="30" creationId="{330E8800-4ACF-BB95-DE2C-0A0793B5BAE7}"/>
          </ac:grpSpMkLst>
        </pc:grpChg>
        <pc:grpChg chg="add del mod">
          <ac:chgData name="JAGTAP Surabhi" userId="84cea6c1-768c-468c-9b72-7bcc08504dfc" providerId="ADAL" clId="{5844521C-925C-7F46-8D59-5603DA0A927A}" dt="2024-05-27T12:51:38.844" v="7900" actId="478"/>
          <ac:grpSpMkLst>
            <pc:docMk/>
            <pc:sldMk cId="539697329" sldId="2145707010"/>
            <ac:grpSpMk id="34" creationId="{D2F0F89C-2C1C-7D4C-513F-071BED691486}"/>
          </ac:grpSpMkLst>
        </pc:grpChg>
        <pc:grpChg chg="add mod">
          <ac:chgData name="JAGTAP Surabhi" userId="84cea6c1-768c-468c-9b72-7bcc08504dfc" providerId="ADAL" clId="{5844521C-925C-7F46-8D59-5603DA0A927A}" dt="2024-05-27T12:57:29.449" v="7978"/>
          <ac:grpSpMkLst>
            <pc:docMk/>
            <pc:sldMk cId="539697329" sldId="2145707010"/>
            <ac:grpSpMk id="52" creationId="{1F448BC1-CB95-C117-918A-A8BDBFE4EBD6}"/>
          </ac:grpSpMkLst>
        </pc:grpChg>
        <pc:grpChg chg="add del mod">
          <ac:chgData name="JAGTAP Surabhi" userId="84cea6c1-768c-468c-9b72-7bcc08504dfc" providerId="ADAL" clId="{5844521C-925C-7F46-8D59-5603DA0A927A}" dt="2024-05-27T12:59:35.285" v="8009" actId="478"/>
          <ac:grpSpMkLst>
            <pc:docMk/>
            <pc:sldMk cId="539697329" sldId="2145707010"/>
            <ac:grpSpMk id="59" creationId="{E9239388-A0EA-E252-DD1F-9821AE693EF8}"/>
          </ac:grpSpMkLst>
        </pc:grpChg>
        <pc:grpChg chg="add mod">
          <ac:chgData name="JAGTAP Surabhi" userId="84cea6c1-768c-468c-9b72-7bcc08504dfc" providerId="ADAL" clId="{5844521C-925C-7F46-8D59-5603DA0A927A}" dt="2024-05-27T12:59:32.121" v="8006"/>
          <ac:grpSpMkLst>
            <pc:docMk/>
            <pc:sldMk cId="539697329" sldId="2145707010"/>
            <ac:grpSpMk id="62" creationId="{D10A7200-04C1-4001-F6B1-7BBD377A1B34}"/>
          </ac:grpSpMkLst>
        </pc:grpChg>
        <pc:picChg chg="mod">
          <ac:chgData name="JAGTAP Surabhi" userId="84cea6c1-768c-468c-9b72-7bcc08504dfc" providerId="ADAL" clId="{5844521C-925C-7F46-8D59-5603DA0A927A}" dt="2024-05-27T12:52:48.439" v="7922" actId="29295"/>
          <ac:picMkLst>
            <pc:docMk/>
            <pc:sldMk cId="539697329" sldId="2145707010"/>
            <ac:picMk id="7" creationId="{73C7E116-F8A8-5E39-A540-3597044A49A2}"/>
          </ac:picMkLst>
        </pc:picChg>
        <pc:picChg chg="del mod topLvl">
          <ac:chgData name="JAGTAP Surabhi" userId="84cea6c1-768c-468c-9b72-7bcc08504dfc" providerId="ADAL" clId="{5844521C-925C-7F46-8D59-5603DA0A927A}" dt="2024-05-27T12:51:33.291" v="7895" actId="478"/>
          <ac:picMkLst>
            <pc:docMk/>
            <pc:sldMk cId="539697329" sldId="2145707010"/>
            <ac:picMk id="14" creationId="{994AAE0E-BA26-88E3-1FCD-D916B3BDA7E9}"/>
          </ac:picMkLst>
        </pc:picChg>
        <pc:picChg chg="del mod topLvl">
          <ac:chgData name="JAGTAP Surabhi" userId="84cea6c1-768c-468c-9b72-7bcc08504dfc" providerId="ADAL" clId="{5844521C-925C-7F46-8D59-5603DA0A927A}" dt="2024-05-27T12:51:34.559" v="7896" actId="478"/>
          <ac:picMkLst>
            <pc:docMk/>
            <pc:sldMk cId="539697329" sldId="2145707010"/>
            <ac:picMk id="17" creationId="{B1FE14E7-6FD9-1AAC-899F-E0CC961AFA63}"/>
          </ac:picMkLst>
        </pc:picChg>
        <pc:picChg chg="del mod topLvl">
          <ac:chgData name="JAGTAP Surabhi" userId="84cea6c1-768c-468c-9b72-7bcc08504dfc" providerId="ADAL" clId="{5844521C-925C-7F46-8D59-5603DA0A927A}" dt="2024-05-27T12:51:35.834" v="7897" actId="478"/>
          <ac:picMkLst>
            <pc:docMk/>
            <pc:sldMk cId="539697329" sldId="2145707010"/>
            <ac:picMk id="20" creationId="{6F918F70-F41C-DF1B-37B4-FF2F2E20B320}"/>
          </ac:picMkLst>
        </pc:picChg>
        <pc:picChg chg="mod">
          <ac:chgData name="JAGTAP Surabhi" userId="84cea6c1-768c-468c-9b72-7bcc08504dfc" providerId="ADAL" clId="{5844521C-925C-7F46-8D59-5603DA0A927A}" dt="2024-05-27T12:48:50.158" v="7866"/>
          <ac:picMkLst>
            <pc:docMk/>
            <pc:sldMk cId="539697329" sldId="2145707010"/>
            <ac:picMk id="23" creationId="{0E7F0866-3A31-0BEC-A489-629111D365F9}"/>
          </ac:picMkLst>
        </pc:picChg>
        <pc:picChg chg="mod">
          <ac:chgData name="JAGTAP Surabhi" userId="84cea6c1-768c-468c-9b72-7bcc08504dfc" providerId="ADAL" clId="{5844521C-925C-7F46-8D59-5603DA0A927A}" dt="2024-05-27T12:48:50.158" v="7866"/>
          <ac:picMkLst>
            <pc:docMk/>
            <pc:sldMk cId="539697329" sldId="2145707010"/>
            <ac:picMk id="26" creationId="{8DD15365-9C0B-DDA7-020B-2AA7CD65FB75}"/>
          </ac:picMkLst>
        </pc:picChg>
        <pc:picChg chg="mod">
          <ac:chgData name="JAGTAP Surabhi" userId="84cea6c1-768c-468c-9b72-7bcc08504dfc" providerId="ADAL" clId="{5844521C-925C-7F46-8D59-5603DA0A927A}" dt="2024-05-27T12:48:50.158" v="7866"/>
          <ac:picMkLst>
            <pc:docMk/>
            <pc:sldMk cId="539697329" sldId="2145707010"/>
            <ac:picMk id="29" creationId="{30D777AB-FE69-E6A9-18F7-27C8309F93A1}"/>
          </ac:picMkLst>
        </pc:picChg>
        <pc:picChg chg="mod">
          <ac:chgData name="JAGTAP Surabhi" userId="84cea6c1-768c-468c-9b72-7bcc08504dfc" providerId="ADAL" clId="{5844521C-925C-7F46-8D59-5603DA0A927A}" dt="2024-05-27T12:48:50.158" v="7866"/>
          <ac:picMkLst>
            <pc:docMk/>
            <pc:sldMk cId="539697329" sldId="2145707010"/>
            <ac:picMk id="32" creationId="{52C1DBDF-EC12-1DFA-A141-A2F2E115A321}"/>
          </ac:picMkLst>
        </pc:picChg>
        <pc:picChg chg="del mod">
          <ac:chgData name="JAGTAP Surabhi" userId="84cea6c1-768c-468c-9b72-7bcc08504dfc" providerId="ADAL" clId="{5844521C-925C-7F46-8D59-5603DA0A927A}" dt="2024-05-27T12:51:37.233" v="7898" actId="478"/>
          <ac:picMkLst>
            <pc:docMk/>
            <pc:sldMk cId="539697329" sldId="2145707010"/>
            <ac:picMk id="33" creationId="{C45EDB25-DA2B-7EEA-C1C1-6033E4379B51}"/>
          </ac:picMkLst>
        </pc:picChg>
        <pc:picChg chg="mod">
          <ac:chgData name="JAGTAP Surabhi" userId="84cea6c1-768c-468c-9b72-7bcc08504dfc" providerId="ADAL" clId="{5844521C-925C-7F46-8D59-5603DA0A927A}" dt="2024-05-27T12:48:50.158" v="7866"/>
          <ac:picMkLst>
            <pc:docMk/>
            <pc:sldMk cId="539697329" sldId="2145707010"/>
            <ac:picMk id="36" creationId="{7FA2BF15-9E3F-D204-1BFF-8E7BB1D3F143}"/>
          </ac:picMkLst>
        </pc:picChg>
        <pc:picChg chg="add del mod">
          <ac:chgData name="JAGTAP Surabhi" userId="84cea6c1-768c-468c-9b72-7bcc08504dfc" providerId="ADAL" clId="{5844521C-925C-7F46-8D59-5603DA0A927A}" dt="2024-05-27T12:54:43.405" v="7940" actId="478"/>
          <ac:picMkLst>
            <pc:docMk/>
            <pc:sldMk cId="539697329" sldId="2145707010"/>
            <ac:picMk id="44" creationId="{6AA3F068-54EB-0F44-7FAC-3DEF6E399781}"/>
          </ac:picMkLst>
        </pc:picChg>
        <pc:picChg chg="mod">
          <ac:chgData name="JAGTAP Surabhi" userId="84cea6c1-768c-468c-9b72-7bcc08504dfc" providerId="ADAL" clId="{5844521C-925C-7F46-8D59-5603DA0A927A}" dt="2024-05-27T12:57:29.449" v="7978"/>
          <ac:picMkLst>
            <pc:docMk/>
            <pc:sldMk cId="539697329" sldId="2145707010"/>
            <ac:picMk id="53" creationId="{CCD8C024-245B-452D-31F7-B042A62D2061}"/>
          </ac:picMkLst>
        </pc:picChg>
        <pc:picChg chg="mod">
          <ac:chgData name="JAGTAP Surabhi" userId="84cea6c1-768c-468c-9b72-7bcc08504dfc" providerId="ADAL" clId="{5844521C-925C-7F46-8D59-5603DA0A927A}" dt="2024-05-27T12:59:07.796" v="7998"/>
          <ac:picMkLst>
            <pc:docMk/>
            <pc:sldMk cId="539697329" sldId="2145707010"/>
            <ac:picMk id="60" creationId="{77204520-5FC5-4013-F260-88A2F37EB0AB}"/>
          </ac:picMkLst>
        </pc:picChg>
        <pc:picChg chg="mod">
          <ac:chgData name="JAGTAP Surabhi" userId="84cea6c1-768c-468c-9b72-7bcc08504dfc" providerId="ADAL" clId="{5844521C-925C-7F46-8D59-5603DA0A927A}" dt="2024-05-27T12:59:32.121" v="8006"/>
          <ac:picMkLst>
            <pc:docMk/>
            <pc:sldMk cId="539697329" sldId="2145707010"/>
            <ac:picMk id="63" creationId="{95E90BF8-FADA-121A-90BD-3D762D9CA241}"/>
          </ac:picMkLst>
        </pc:picChg>
        <pc:picChg chg="add mod">
          <ac:chgData name="JAGTAP Surabhi" userId="84cea6c1-768c-468c-9b72-7bcc08504dfc" providerId="ADAL" clId="{5844521C-925C-7F46-8D59-5603DA0A927A}" dt="2024-05-27T13:00:08.027" v="8030" actId="1076"/>
          <ac:picMkLst>
            <pc:docMk/>
            <pc:sldMk cId="539697329" sldId="2145707010"/>
            <ac:picMk id="65" creationId="{456109A3-5697-3AC9-DF2B-FFA1A9162BFB}"/>
          </ac:picMkLst>
        </pc:picChg>
        <pc:picChg chg="add mod">
          <ac:chgData name="JAGTAP Surabhi" userId="84cea6c1-768c-468c-9b72-7bcc08504dfc" providerId="ADAL" clId="{5844521C-925C-7F46-8D59-5603DA0A927A}" dt="2024-05-27T13:03:38.677" v="8170" actId="14100"/>
          <ac:picMkLst>
            <pc:docMk/>
            <pc:sldMk cId="539697329" sldId="2145707010"/>
            <ac:picMk id="67" creationId="{EA5EB917-FFCA-7A25-CF23-979DB9FE030F}"/>
          </ac:picMkLst>
        </pc:picChg>
        <pc:picChg chg="add mod">
          <ac:chgData name="JAGTAP Surabhi" userId="84cea6c1-768c-468c-9b72-7bcc08504dfc" providerId="ADAL" clId="{5844521C-925C-7F46-8D59-5603DA0A927A}" dt="2024-05-27T13:19:15.169" v="8274" actId="1076"/>
          <ac:picMkLst>
            <pc:docMk/>
            <pc:sldMk cId="539697329" sldId="2145707010"/>
            <ac:picMk id="68" creationId="{0F71F0BD-4D51-14BA-9D6E-6FA7375A8353}"/>
          </ac:picMkLst>
        </pc:picChg>
        <pc:picChg chg="add mod">
          <ac:chgData name="JAGTAP Surabhi" userId="84cea6c1-768c-468c-9b72-7bcc08504dfc" providerId="ADAL" clId="{5844521C-925C-7F46-8D59-5603DA0A927A}" dt="2024-05-27T13:20:48.885" v="8293" actId="1076"/>
          <ac:picMkLst>
            <pc:docMk/>
            <pc:sldMk cId="539697329" sldId="2145707010"/>
            <ac:picMk id="69" creationId="{A73A0A25-CE5D-0D6D-AC2A-862D29BCAEFE}"/>
          </ac:picMkLst>
        </pc:picChg>
        <pc:picChg chg="add del mod replST modCrop">
          <ac:chgData name="JAGTAP Surabhi" userId="84cea6c1-768c-468c-9b72-7bcc08504dfc" providerId="ADAL" clId="{5844521C-925C-7F46-8D59-5603DA0A927A}" dt="2024-05-27T13:21:32.455" v="8322"/>
          <ac:picMkLst>
            <pc:docMk/>
            <pc:sldMk cId="539697329" sldId="2145707010"/>
            <ac:picMk id="70" creationId="{F8660553-97C3-E372-7FDA-A0B8EC2C6DA1}"/>
          </ac:picMkLst>
        </pc:picChg>
        <pc:picChg chg="add mod replST modCrop">
          <ac:chgData name="JAGTAP Surabhi" userId="84cea6c1-768c-468c-9b72-7bcc08504dfc" providerId="ADAL" clId="{5844521C-925C-7F46-8D59-5603DA0A927A}" dt="2024-05-27T13:21:54.764" v="8331" actId="1076"/>
          <ac:picMkLst>
            <pc:docMk/>
            <pc:sldMk cId="539697329" sldId="2145707010"/>
            <ac:picMk id="71" creationId="{256C30BF-5F04-B398-C84D-1F1588188D24}"/>
          </ac:picMkLst>
        </pc:picChg>
      </pc:sldChg>
      <pc:sldChg chg="addSp modSp new del">
        <pc:chgData name="JAGTAP Surabhi" userId="84cea6c1-768c-468c-9b72-7bcc08504dfc" providerId="ADAL" clId="{5844521C-925C-7F46-8D59-5603DA0A927A}" dt="2024-05-27T12:03:14.823" v="7394" actId="2696"/>
        <pc:sldMkLst>
          <pc:docMk/>
          <pc:sldMk cId="2330458110" sldId="2145707010"/>
        </pc:sldMkLst>
        <pc:picChg chg="add mod">
          <ac:chgData name="JAGTAP Surabhi" userId="84cea6c1-768c-468c-9b72-7bcc08504dfc" providerId="ADAL" clId="{5844521C-925C-7F46-8D59-5603DA0A927A}" dt="2024-05-27T10:08:26.441" v="7005"/>
          <ac:picMkLst>
            <pc:docMk/>
            <pc:sldMk cId="2330458110" sldId="2145707010"/>
            <ac:picMk id="5" creationId="{6031F9F6-5995-CBC6-1658-4A615060196B}"/>
          </ac:picMkLst>
        </pc:picChg>
      </pc:sldChg>
      <pc:sldChg chg="new del">
        <pc:chgData name="JAGTAP Surabhi" userId="84cea6c1-768c-468c-9b72-7bcc08504dfc" providerId="ADAL" clId="{5844521C-925C-7F46-8D59-5603DA0A927A}" dt="2024-05-27T13:03:50.531" v="8174" actId="2696"/>
        <pc:sldMkLst>
          <pc:docMk/>
          <pc:sldMk cId="820663864" sldId="2145707011"/>
        </pc:sldMkLst>
      </pc:sldChg>
      <pc:sldChg chg="addSp modSp new del">
        <pc:chgData name="JAGTAP Surabhi" userId="84cea6c1-768c-468c-9b72-7bcc08504dfc" providerId="ADAL" clId="{5844521C-925C-7F46-8D59-5603DA0A927A}" dt="2024-05-27T12:03:16.916" v="7395" actId="2696"/>
        <pc:sldMkLst>
          <pc:docMk/>
          <pc:sldMk cId="1138752550" sldId="2145707011"/>
        </pc:sldMkLst>
        <pc:picChg chg="add mod">
          <ac:chgData name="JAGTAP Surabhi" userId="84cea6c1-768c-468c-9b72-7bcc08504dfc" providerId="ADAL" clId="{5844521C-925C-7F46-8D59-5603DA0A927A}" dt="2024-05-27T10:08:25.039" v="7004"/>
          <ac:picMkLst>
            <pc:docMk/>
            <pc:sldMk cId="1138752550" sldId="2145707011"/>
            <ac:picMk id="5" creationId="{426D1140-2DDD-9CFA-EBF6-970C6D4A3B71}"/>
          </ac:picMkLst>
        </pc:picChg>
      </pc:sldChg>
      <pc:sldChg chg="addSp delSp modSp add mod modAnim">
        <pc:chgData name="JAGTAP Surabhi" userId="84cea6c1-768c-468c-9b72-7bcc08504dfc" providerId="ADAL" clId="{5844521C-925C-7F46-8D59-5603DA0A927A}" dt="2024-05-28T06:51:49.062" v="11212" actId="20577"/>
        <pc:sldMkLst>
          <pc:docMk/>
          <pc:sldMk cId="3426604667" sldId="2145707012"/>
        </pc:sldMkLst>
        <pc:spChg chg="mod">
          <ac:chgData name="JAGTAP Surabhi" userId="84cea6c1-768c-468c-9b72-7bcc08504dfc" providerId="ADAL" clId="{5844521C-925C-7F46-8D59-5603DA0A927A}" dt="2024-05-27T13:16:04.548" v="8259" actId="1582"/>
          <ac:spMkLst>
            <pc:docMk/>
            <pc:sldMk cId="3426604667" sldId="2145707012"/>
            <ac:spMk id="5" creationId="{35FE04FA-103A-DB35-AF18-E63D15B832D7}"/>
          </ac:spMkLst>
        </pc:spChg>
        <pc:spChg chg="mod">
          <ac:chgData name="JAGTAP Surabhi" userId="84cea6c1-768c-468c-9b72-7bcc08504dfc" providerId="ADAL" clId="{5844521C-925C-7F46-8D59-5603DA0A927A}" dt="2024-05-27T15:33:11.629" v="9491" actId="164"/>
          <ac:spMkLst>
            <pc:docMk/>
            <pc:sldMk cId="3426604667" sldId="2145707012"/>
            <ac:spMk id="13" creationId="{E0856497-610D-A411-9945-8051603A7A18}"/>
          </ac:spMkLst>
        </pc:spChg>
        <pc:spChg chg="add mod">
          <ac:chgData name="JAGTAP Surabhi" userId="84cea6c1-768c-468c-9b72-7bcc08504dfc" providerId="ADAL" clId="{5844521C-925C-7F46-8D59-5603DA0A927A}" dt="2024-05-27T16:46:16.646" v="9833" actId="1076"/>
          <ac:spMkLst>
            <pc:docMk/>
            <pc:sldMk cId="3426604667" sldId="2145707012"/>
            <ac:spMk id="22" creationId="{E95D7F5A-8F53-8929-E74E-B08744AABECA}"/>
          </ac:spMkLst>
        </pc:spChg>
        <pc:spChg chg="add mod">
          <ac:chgData name="JAGTAP Surabhi" userId="84cea6c1-768c-468c-9b72-7bcc08504dfc" providerId="ADAL" clId="{5844521C-925C-7F46-8D59-5603DA0A927A}" dt="2024-05-27T16:47:30.681" v="9838"/>
          <ac:spMkLst>
            <pc:docMk/>
            <pc:sldMk cId="3426604667" sldId="2145707012"/>
            <ac:spMk id="23" creationId="{57A003A7-876B-138A-28B5-212C55480E99}"/>
          </ac:spMkLst>
        </pc:spChg>
        <pc:spChg chg="add mod">
          <ac:chgData name="JAGTAP Surabhi" userId="84cea6c1-768c-468c-9b72-7bcc08504dfc" providerId="ADAL" clId="{5844521C-925C-7F46-8D59-5603DA0A927A}" dt="2024-05-27T16:48:16.886" v="9852" actId="1076"/>
          <ac:spMkLst>
            <pc:docMk/>
            <pc:sldMk cId="3426604667" sldId="2145707012"/>
            <ac:spMk id="24" creationId="{F1893B41-6B16-3D70-EDFB-6FDFEB4B74DB}"/>
          </ac:spMkLst>
        </pc:spChg>
        <pc:spChg chg="add del mod">
          <ac:chgData name="JAGTAP Surabhi" userId="84cea6c1-768c-468c-9b72-7bcc08504dfc" providerId="ADAL" clId="{5844521C-925C-7F46-8D59-5603DA0A927A}" dt="2024-05-27T17:44:24.961" v="10448" actId="478"/>
          <ac:spMkLst>
            <pc:docMk/>
            <pc:sldMk cId="3426604667" sldId="2145707012"/>
            <ac:spMk id="25" creationId="{937D1D82-D2AC-DE35-3481-8C7A441A385C}"/>
          </ac:spMkLst>
        </pc:spChg>
        <pc:spChg chg="mod">
          <ac:chgData name="JAGTAP Surabhi" userId="84cea6c1-768c-468c-9b72-7bcc08504dfc" providerId="ADAL" clId="{5844521C-925C-7F46-8D59-5603DA0A927A}" dt="2024-05-27T16:45:33.397" v="9818" actId="20577"/>
          <ac:spMkLst>
            <pc:docMk/>
            <pc:sldMk cId="3426604667" sldId="2145707012"/>
            <ac:spMk id="37" creationId="{F28DBE74-6737-818D-7AA7-98CBEBC35934}"/>
          </ac:spMkLst>
        </pc:spChg>
        <pc:spChg chg="mod">
          <ac:chgData name="JAGTAP Surabhi" userId="84cea6c1-768c-468c-9b72-7bcc08504dfc" providerId="ADAL" clId="{5844521C-925C-7F46-8D59-5603DA0A927A}" dt="2024-05-28T06:31:18.791" v="11029" actId="20577"/>
          <ac:spMkLst>
            <pc:docMk/>
            <pc:sldMk cId="3426604667" sldId="2145707012"/>
            <ac:spMk id="38" creationId="{71618221-74F4-832C-22FD-3B0A0A654455}"/>
          </ac:spMkLst>
        </pc:spChg>
        <pc:spChg chg="mod">
          <ac:chgData name="JAGTAP Surabhi" userId="84cea6c1-768c-468c-9b72-7bcc08504dfc" providerId="ADAL" clId="{5844521C-925C-7F46-8D59-5603DA0A927A}" dt="2024-05-27T15:33:06.587" v="9490" actId="164"/>
          <ac:spMkLst>
            <pc:docMk/>
            <pc:sldMk cId="3426604667" sldId="2145707012"/>
            <ac:spMk id="39" creationId="{1DAE98BA-D3AD-3650-D50E-FB807D6E5FD6}"/>
          </ac:spMkLst>
        </pc:spChg>
        <pc:spChg chg="mod">
          <ac:chgData name="JAGTAP Surabhi" userId="84cea6c1-768c-468c-9b72-7bcc08504dfc" providerId="ADAL" clId="{5844521C-925C-7F46-8D59-5603DA0A927A}" dt="2024-05-28T06:51:49.062" v="11212" actId="20577"/>
          <ac:spMkLst>
            <pc:docMk/>
            <pc:sldMk cId="3426604667" sldId="2145707012"/>
            <ac:spMk id="40" creationId="{4B5D6E0E-3CCA-B4B6-DAA7-D4DB9D3AFFA5}"/>
          </ac:spMkLst>
        </pc:spChg>
        <pc:spChg chg="add del mod">
          <ac:chgData name="JAGTAP Surabhi" userId="84cea6c1-768c-468c-9b72-7bcc08504dfc" providerId="ADAL" clId="{5844521C-925C-7F46-8D59-5603DA0A927A}" dt="2024-05-27T15:30:21.902" v="9457" actId="164"/>
          <ac:spMkLst>
            <pc:docMk/>
            <pc:sldMk cId="3426604667" sldId="2145707012"/>
            <ac:spMk id="41" creationId="{59D4F176-6EE7-417E-C9CD-EAE98C30F1F9}"/>
          </ac:spMkLst>
        </pc:spChg>
        <pc:spChg chg="mod">
          <ac:chgData name="JAGTAP Surabhi" userId="84cea6c1-768c-468c-9b72-7bcc08504dfc" providerId="ADAL" clId="{5844521C-925C-7F46-8D59-5603DA0A927A}" dt="2024-05-28T06:51:40.289" v="11209" actId="20577"/>
          <ac:spMkLst>
            <pc:docMk/>
            <pc:sldMk cId="3426604667" sldId="2145707012"/>
            <ac:spMk id="42" creationId="{5B83DE5A-B043-D078-832C-8936DC2B8C95}"/>
          </ac:spMkLst>
        </pc:spChg>
        <pc:spChg chg="mod">
          <ac:chgData name="JAGTAP Surabhi" userId="84cea6c1-768c-468c-9b72-7bcc08504dfc" providerId="ADAL" clId="{5844521C-925C-7F46-8D59-5603DA0A927A}" dt="2024-05-27T15:32:44.834" v="9486" actId="164"/>
          <ac:spMkLst>
            <pc:docMk/>
            <pc:sldMk cId="3426604667" sldId="2145707012"/>
            <ac:spMk id="43" creationId="{9F52043A-5A0F-92A1-17D1-16049E266B31}"/>
          </ac:spMkLst>
        </pc:spChg>
        <pc:spChg chg="mod">
          <ac:chgData name="JAGTAP Surabhi" userId="84cea6c1-768c-468c-9b72-7bcc08504dfc" providerId="ADAL" clId="{5844521C-925C-7F46-8D59-5603DA0A927A}" dt="2024-05-27T15:33:11.629" v="9491" actId="164"/>
          <ac:spMkLst>
            <pc:docMk/>
            <pc:sldMk cId="3426604667" sldId="2145707012"/>
            <ac:spMk id="46" creationId="{7EBE0799-7E6A-371B-0B73-964CB1A73918}"/>
          </ac:spMkLst>
        </pc:spChg>
        <pc:spChg chg="mod">
          <ac:chgData name="JAGTAP Surabhi" userId="84cea6c1-768c-468c-9b72-7bcc08504dfc" providerId="ADAL" clId="{5844521C-925C-7F46-8D59-5603DA0A927A}" dt="2024-05-27T15:33:06.587" v="9490" actId="164"/>
          <ac:spMkLst>
            <pc:docMk/>
            <pc:sldMk cId="3426604667" sldId="2145707012"/>
            <ac:spMk id="47" creationId="{B0D0C5D9-3ADF-F675-EC81-11C700F73BE7}"/>
          </ac:spMkLst>
        </pc:spChg>
        <pc:spChg chg="mod">
          <ac:chgData name="JAGTAP Surabhi" userId="84cea6c1-768c-468c-9b72-7bcc08504dfc" providerId="ADAL" clId="{5844521C-925C-7F46-8D59-5603DA0A927A}" dt="2024-05-28T06:51:49.062" v="11212" actId="20577"/>
          <ac:spMkLst>
            <pc:docMk/>
            <pc:sldMk cId="3426604667" sldId="2145707012"/>
            <ac:spMk id="48" creationId="{069029BB-5480-DE6F-E486-79782C68EA7D}"/>
          </ac:spMkLst>
        </pc:spChg>
        <pc:spChg chg="mod">
          <ac:chgData name="JAGTAP Surabhi" userId="84cea6c1-768c-468c-9b72-7bcc08504dfc" providerId="ADAL" clId="{5844521C-925C-7F46-8D59-5603DA0A927A}" dt="2024-05-27T15:30:21.902" v="9457" actId="164"/>
          <ac:spMkLst>
            <pc:docMk/>
            <pc:sldMk cId="3426604667" sldId="2145707012"/>
            <ac:spMk id="49" creationId="{9EE283A1-C21F-DC22-94C6-A6EB2B93A366}"/>
          </ac:spMkLst>
        </pc:spChg>
        <pc:spChg chg="mod">
          <ac:chgData name="JAGTAP Surabhi" userId="84cea6c1-768c-468c-9b72-7bcc08504dfc" providerId="ADAL" clId="{5844521C-925C-7F46-8D59-5603DA0A927A}" dt="2024-05-28T06:51:40.289" v="11209" actId="20577"/>
          <ac:spMkLst>
            <pc:docMk/>
            <pc:sldMk cId="3426604667" sldId="2145707012"/>
            <ac:spMk id="50" creationId="{292D958F-BEB4-B595-23B6-A83600336428}"/>
          </ac:spMkLst>
        </pc:spChg>
        <pc:spChg chg="mod">
          <ac:chgData name="JAGTAP Surabhi" userId="84cea6c1-768c-468c-9b72-7bcc08504dfc" providerId="ADAL" clId="{5844521C-925C-7F46-8D59-5603DA0A927A}" dt="2024-05-27T15:32:44.834" v="9486" actId="164"/>
          <ac:spMkLst>
            <pc:docMk/>
            <pc:sldMk cId="3426604667" sldId="2145707012"/>
            <ac:spMk id="51" creationId="{B7AE53CA-CF40-3472-3EDC-51D6A5E5A01C}"/>
          </ac:spMkLst>
        </pc:spChg>
        <pc:grpChg chg="add mod">
          <ac:chgData name="JAGTAP Surabhi" userId="84cea6c1-768c-468c-9b72-7bcc08504dfc" providerId="ADAL" clId="{5844521C-925C-7F46-8D59-5603DA0A927A}" dt="2024-05-27T15:33:26.425" v="9497" actId="1076"/>
          <ac:grpSpMkLst>
            <pc:docMk/>
            <pc:sldMk cId="3426604667" sldId="2145707012"/>
            <ac:grpSpMk id="15" creationId="{D1255DE8-3387-AD0A-047D-E135B9FC9452}"/>
          </ac:grpSpMkLst>
        </pc:grpChg>
        <pc:grpChg chg="add mod">
          <ac:chgData name="JAGTAP Surabhi" userId="84cea6c1-768c-468c-9b72-7bcc08504dfc" providerId="ADAL" clId="{5844521C-925C-7F46-8D59-5603DA0A927A}" dt="2024-05-27T15:32:46.389" v="9487" actId="1076"/>
          <ac:grpSpMkLst>
            <pc:docMk/>
            <pc:sldMk cId="3426604667" sldId="2145707012"/>
            <ac:grpSpMk id="16" creationId="{C7393FB1-16A8-5853-EDF3-DAF404717A4C}"/>
          </ac:grpSpMkLst>
        </pc:grpChg>
        <pc:grpChg chg="add mod">
          <ac:chgData name="JAGTAP Surabhi" userId="84cea6c1-768c-468c-9b72-7bcc08504dfc" providerId="ADAL" clId="{5844521C-925C-7F46-8D59-5603DA0A927A}" dt="2024-05-28T06:51:49.062" v="11212" actId="20577"/>
          <ac:grpSpMkLst>
            <pc:docMk/>
            <pc:sldMk cId="3426604667" sldId="2145707012"/>
            <ac:grpSpMk id="17" creationId="{F38CEE65-F782-0A35-CFA0-02D764D30C87}"/>
          </ac:grpSpMkLst>
        </pc:grpChg>
        <pc:grpChg chg="add mod">
          <ac:chgData name="JAGTAP Surabhi" userId="84cea6c1-768c-468c-9b72-7bcc08504dfc" providerId="ADAL" clId="{5844521C-925C-7F46-8D59-5603DA0A927A}" dt="2024-05-27T15:33:06.587" v="9490" actId="164"/>
          <ac:grpSpMkLst>
            <pc:docMk/>
            <pc:sldMk cId="3426604667" sldId="2145707012"/>
            <ac:grpSpMk id="18" creationId="{EC939BDE-6DF9-635E-3BBB-FDB435EFB397}"/>
          </ac:grpSpMkLst>
        </pc:grpChg>
        <pc:grpChg chg="add mod">
          <ac:chgData name="JAGTAP Surabhi" userId="84cea6c1-768c-468c-9b72-7bcc08504dfc" providerId="ADAL" clId="{5844521C-925C-7F46-8D59-5603DA0A927A}" dt="2024-05-27T15:33:11.629" v="9491" actId="164"/>
          <ac:grpSpMkLst>
            <pc:docMk/>
            <pc:sldMk cId="3426604667" sldId="2145707012"/>
            <ac:grpSpMk id="19" creationId="{53AE2030-8715-C210-8FDA-A2DBBB1A5383}"/>
          </ac:grpSpMkLst>
        </pc:grpChg>
        <pc:grpChg chg="add mod">
          <ac:chgData name="JAGTAP Surabhi" userId="84cea6c1-768c-468c-9b72-7bcc08504dfc" providerId="ADAL" clId="{5844521C-925C-7F46-8D59-5603DA0A927A}" dt="2024-05-28T06:51:40.289" v="11209" actId="20577"/>
          <ac:grpSpMkLst>
            <pc:docMk/>
            <pc:sldMk cId="3426604667" sldId="2145707012"/>
            <ac:grpSpMk id="20" creationId="{5EFB6910-8767-D7E7-20A1-1A24CB395155}"/>
          </ac:grpSpMkLst>
        </pc:grpChg>
        <pc:picChg chg="add mod modCrop">
          <ac:chgData name="JAGTAP Surabhi" userId="84cea6c1-768c-468c-9b72-7bcc08504dfc" providerId="ADAL" clId="{5844521C-925C-7F46-8D59-5603DA0A927A}" dt="2024-05-27T15:30:21.902" v="9457" actId="164"/>
          <ac:picMkLst>
            <pc:docMk/>
            <pc:sldMk cId="3426604667" sldId="2145707012"/>
            <ac:picMk id="3" creationId="{8CA2F5AB-D356-5CBF-2F75-140251B57D7C}"/>
          </ac:picMkLst>
        </pc:picChg>
        <pc:picChg chg="add del mod">
          <ac:chgData name="JAGTAP Surabhi" userId="84cea6c1-768c-468c-9b72-7bcc08504dfc" providerId="ADAL" clId="{5844521C-925C-7F46-8D59-5603DA0A927A}" dt="2024-05-27T13:05:44.344" v="8193" actId="478"/>
          <ac:picMkLst>
            <pc:docMk/>
            <pc:sldMk cId="3426604667" sldId="2145707012"/>
            <ac:picMk id="4" creationId="{44A825DB-C9A9-6B7C-F48C-90B5A2C778CC}"/>
          </ac:picMkLst>
        </pc:picChg>
        <pc:picChg chg="add mod">
          <ac:chgData name="JAGTAP Surabhi" userId="84cea6c1-768c-468c-9b72-7bcc08504dfc" providerId="ADAL" clId="{5844521C-925C-7F46-8D59-5603DA0A927A}" dt="2024-05-28T06:51:40.289" v="11209" actId="20577"/>
          <ac:picMkLst>
            <pc:docMk/>
            <pc:sldMk cId="3426604667" sldId="2145707012"/>
            <ac:picMk id="7" creationId="{5F9D88A7-56B5-6BEA-987E-E46EE68A0B50}"/>
          </ac:picMkLst>
        </pc:picChg>
        <pc:picChg chg="add mod">
          <ac:chgData name="JAGTAP Surabhi" userId="84cea6c1-768c-468c-9b72-7bcc08504dfc" providerId="ADAL" clId="{5844521C-925C-7F46-8D59-5603DA0A927A}" dt="2024-05-27T15:33:11.629" v="9491" actId="164"/>
          <ac:picMkLst>
            <pc:docMk/>
            <pc:sldMk cId="3426604667" sldId="2145707012"/>
            <ac:picMk id="8" creationId="{201B4F4C-B445-FEC0-A6DC-D9869D928271}"/>
          </ac:picMkLst>
        </pc:picChg>
        <pc:picChg chg="add mod">
          <ac:chgData name="JAGTAP Surabhi" userId="84cea6c1-768c-468c-9b72-7bcc08504dfc" providerId="ADAL" clId="{5844521C-925C-7F46-8D59-5603DA0A927A}" dt="2024-05-27T15:33:06.587" v="9490" actId="164"/>
          <ac:picMkLst>
            <pc:docMk/>
            <pc:sldMk cId="3426604667" sldId="2145707012"/>
            <ac:picMk id="9" creationId="{5ABA87CA-522E-444C-DC21-66A3EAD891B1}"/>
          </ac:picMkLst>
        </pc:picChg>
        <pc:picChg chg="add mod">
          <ac:chgData name="JAGTAP Surabhi" userId="84cea6c1-768c-468c-9b72-7bcc08504dfc" providerId="ADAL" clId="{5844521C-925C-7F46-8D59-5603DA0A927A}" dt="2024-05-27T15:33:06.587" v="9490" actId="164"/>
          <ac:picMkLst>
            <pc:docMk/>
            <pc:sldMk cId="3426604667" sldId="2145707012"/>
            <ac:picMk id="10" creationId="{9AEB1737-1827-248F-C57E-4718E63B362A}"/>
          </ac:picMkLst>
        </pc:picChg>
        <pc:picChg chg="add del mod modCrop">
          <ac:chgData name="JAGTAP Surabhi" userId="84cea6c1-768c-468c-9b72-7bcc08504dfc" providerId="ADAL" clId="{5844521C-925C-7F46-8D59-5603DA0A927A}" dt="2024-05-27T13:26:30.044" v="8388"/>
          <ac:picMkLst>
            <pc:docMk/>
            <pc:sldMk cId="3426604667" sldId="2145707012"/>
            <ac:picMk id="11" creationId="{8ED26A64-208E-B5BD-48BD-B0E477878AF2}"/>
          </ac:picMkLst>
        </pc:picChg>
        <pc:picChg chg="add mod replST modCrop">
          <ac:chgData name="JAGTAP Surabhi" userId="84cea6c1-768c-468c-9b72-7bcc08504dfc" providerId="ADAL" clId="{5844521C-925C-7F46-8D59-5603DA0A927A}" dt="2024-05-28T06:51:49.062" v="11212" actId="20577"/>
          <ac:picMkLst>
            <pc:docMk/>
            <pc:sldMk cId="3426604667" sldId="2145707012"/>
            <ac:picMk id="12" creationId="{4D4200DA-FB20-A62E-32E9-291FCEBF9EDF}"/>
          </ac:picMkLst>
        </pc:picChg>
        <pc:picChg chg="add mod modCrop">
          <ac:chgData name="JAGTAP Surabhi" userId="84cea6c1-768c-468c-9b72-7bcc08504dfc" providerId="ADAL" clId="{5844521C-925C-7F46-8D59-5603DA0A927A}" dt="2024-05-27T15:32:48.387" v="9488" actId="1076"/>
          <ac:picMkLst>
            <pc:docMk/>
            <pc:sldMk cId="3426604667" sldId="2145707012"/>
            <ac:picMk id="14" creationId="{DE5A7FA4-22AE-57CC-CAC9-F67FDBF6DC93}"/>
          </ac:picMkLst>
        </pc:picChg>
        <pc:picChg chg="del mod">
          <ac:chgData name="JAGTAP Surabhi" userId="84cea6c1-768c-468c-9b72-7bcc08504dfc" providerId="ADAL" clId="{5844521C-925C-7F46-8D59-5603DA0A927A}" dt="2024-05-27T14:10:39.680" v="8445" actId="478"/>
          <ac:picMkLst>
            <pc:docMk/>
            <pc:sldMk cId="3426604667" sldId="2145707012"/>
            <ac:picMk id="65" creationId="{456109A3-5697-3AC9-DF2B-FFA1A9162BFB}"/>
          </ac:picMkLst>
        </pc:picChg>
        <pc:picChg chg="del">
          <ac:chgData name="JAGTAP Surabhi" userId="84cea6c1-768c-468c-9b72-7bcc08504dfc" providerId="ADAL" clId="{5844521C-925C-7F46-8D59-5603DA0A927A}" dt="2024-05-27T13:04:34.777" v="8177" actId="478"/>
          <ac:picMkLst>
            <pc:docMk/>
            <pc:sldMk cId="3426604667" sldId="2145707012"/>
            <ac:picMk id="67" creationId="{EA5EB917-FFCA-7A25-CF23-979DB9FE030F}"/>
          </ac:picMkLst>
        </pc:picChg>
      </pc:sldChg>
      <pc:sldMasterChg chg="del delSldLayout">
        <pc:chgData name="JAGTAP Surabhi" userId="84cea6c1-768c-468c-9b72-7bcc08504dfc" providerId="ADAL" clId="{5844521C-925C-7F46-8D59-5603DA0A927A}" dt="2024-05-27T09:01:39.372" v="6466" actId="2696"/>
        <pc:sldMasterMkLst>
          <pc:docMk/>
          <pc:sldMasterMk cId="3802778098" sldId="2147484141"/>
        </pc:sldMasterMkLst>
        <pc:sldLayoutChg chg="del">
          <pc:chgData name="JAGTAP Surabhi" userId="84cea6c1-768c-468c-9b72-7bcc08504dfc" providerId="ADAL" clId="{5844521C-925C-7F46-8D59-5603DA0A927A}" dt="2024-05-27T09:01:39.313" v="6421" actId="2696"/>
          <pc:sldLayoutMkLst>
            <pc:docMk/>
            <pc:sldMasterMk cId="3802778098" sldId="2147484141"/>
            <pc:sldLayoutMk cId="1062092427" sldId="2147484142"/>
          </pc:sldLayoutMkLst>
        </pc:sldLayoutChg>
        <pc:sldLayoutChg chg="del">
          <pc:chgData name="JAGTAP Surabhi" userId="84cea6c1-768c-468c-9b72-7bcc08504dfc" providerId="ADAL" clId="{5844521C-925C-7F46-8D59-5603DA0A927A}" dt="2024-05-27T09:01:39.314" v="6422" actId="2696"/>
          <pc:sldLayoutMkLst>
            <pc:docMk/>
            <pc:sldMasterMk cId="3802778098" sldId="2147484141"/>
            <pc:sldLayoutMk cId="1410013558" sldId="2147484143"/>
          </pc:sldLayoutMkLst>
        </pc:sldLayoutChg>
        <pc:sldLayoutChg chg="del">
          <pc:chgData name="JAGTAP Surabhi" userId="84cea6c1-768c-468c-9b72-7bcc08504dfc" providerId="ADAL" clId="{5844521C-925C-7F46-8D59-5603DA0A927A}" dt="2024-05-27T09:01:39.315" v="6423" actId="2696"/>
          <pc:sldLayoutMkLst>
            <pc:docMk/>
            <pc:sldMasterMk cId="3802778098" sldId="2147484141"/>
            <pc:sldLayoutMk cId="3445328469" sldId="2147484144"/>
          </pc:sldLayoutMkLst>
        </pc:sldLayoutChg>
        <pc:sldLayoutChg chg="del">
          <pc:chgData name="JAGTAP Surabhi" userId="84cea6c1-768c-468c-9b72-7bcc08504dfc" providerId="ADAL" clId="{5844521C-925C-7F46-8D59-5603DA0A927A}" dt="2024-05-27T09:01:39.315" v="6424" actId="2696"/>
          <pc:sldLayoutMkLst>
            <pc:docMk/>
            <pc:sldMasterMk cId="3802778098" sldId="2147484141"/>
            <pc:sldLayoutMk cId="3092663498" sldId="2147484145"/>
          </pc:sldLayoutMkLst>
        </pc:sldLayoutChg>
        <pc:sldLayoutChg chg="del">
          <pc:chgData name="JAGTAP Surabhi" userId="84cea6c1-768c-468c-9b72-7bcc08504dfc" providerId="ADAL" clId="{5844521C-925C-7F46-8D59-5603DA0A927A}" dt="2024-05-27T09:01:39.315" v="6425" actId="2696"/>
          <pc:sldLayoutMkLst>
            <pc:docMk/>
            <pc:sldMasterMk cId="3802778098" sldId="2147484141"/>
            <pc:sldLayoutMk cId="2719205109" sldId="2147484146"/>
          </pc:sldLayoutMkLst>
        </pc:sldLayoutChg>
        <pc:sldLayoutChg chg="del">
          <pc:chgData name="JAGTAP Surabhi" userId="84cea6c1-768c-468c-9b72-7bcc08504dfc" providerId="ADAL" clId="{5844521C-925C-7F46-8D59-5603DA0A927A}" dt="2024-05-27T09:01:39.316" v="6426" actId="2696"/>
          <pc:sldLayoutMkLst>
            <pc:docMk/>
            <pc:sldMasterMk cId="3802778098" sldId="2147484141"/>
            <pc:sldLayoutMk cId="2403311666" sldId="2147484147"/>
          </pc:sldLayoutMkLst>
        </pc:sldLayoutChg>
        <pc:sldLayoutChg chg="del">
          <pc:chgData name="JAGTAP Surabhi" userId="84cea6c1-768c-468c-9b72-7bcc08504dfc" providerId="ADAL" clId="{5844521C-925C-7F46-8D59-5603DA0A927A}" dt="2024-05-27T09:01:39.316" v="6427" actId="2696"/>
          <pc:sldLayoutMkLst>
            <pc:docMk/>
            <pc:sldMasterMk cId="3802778098" sldId="2147484141"/>
            <pc:sldLayoutMk cId="67242288" sldId="2147484148"/>
          </pc:sldLayoutMkLst>
        </pc:sldLayoutChg>
        <pc:sldLayoutChg chg="del">
          <pc:chgData name="JAGTAP Surabhi" userId="84cea6c1-768c-468c-9b72-7bcc08504dfc" providerId="ADAL" clId="{5844521C-925C-7F46-8D59-5603DA0A927A}" dt="2024-05-27T09:01:39.317" v="6428" actId="2696"/>
          <pc:sldLayoutMkLst>
            <pc:docMk/>
            <pc:sldMasterMk cId="3802778098" sldId="2147484141"/>
            <pc:sldLayoutMk cId="659431521" sldId="2147484149"/>
          </pc:sldLayoutMkLst>
        </pc:sldLayoutChg>
        <pc:sldLayoutChg chg="del">
          <pc:chgData name="JAGTAP Surabhi" userId="84cea6c1-768c-468c-9b72-7bcc08504dfc" providerId="ADAL" clId="{5844521C-925C-7F46-8D59-5603DA0A927A}" dt="2024-05-27T09:01:39.317" v="6429" actId="2696"/>
          <pc:sldLayoutMkLst>
            <pc:docMk/>
            <pc:sldMasterMk cId="3802778098" sldId="2147484141"/>
            <pc:sldLayoutMk cId="814064733" sldId="2147484150"/>
          </pc:sldLayoutMkLst>
        </pc:sldLayoutChg>
        <pc:sldLayoutChg chg="del">
          <pc:chgData name="JAGTAP Surabhi" userId="84cea6c1-768c-468c-9b72-7bcc08504dfc" providerId="ADAL" clId="{5844521C-925C-7F46-8D59-5603DA0A927A}" dt="2024-05-27T09:01:39.318" v="6430" actId="2696"/>
          <pc:sldLayoutMkLst>
            <pc:docMk/>
            <pc:sldMasterMk cId="3802778098" sldId="2147484141"/>
            <pc:sldLayoutMk cId="421549081" sldId="2147484151"/>
          </pc:sldLayoutMkLst>
        </pc:sldLayoutChg>
        <pc:sldLayoutChg chg="del">
          <pc:chgData name="JAGTAP Surabhi" userId="84cea6c1-768c-468c-9b72-7bcc08504dfc" providerId="ADAL" clId="{5844521C-925C-7F46-8D59-5603DA0A927A}" dt="2024-05-27T09:01:39.318" v="6431" actId="2696"/>
          <pc:sldLayoutMkLst>
            <pc:docMk/>
            <pc:sldMasterMk cId="3802778098" sldId="2147484141"/>
            <pc:sldLayoutMk cId="3059192696" sldId="2147484152"/>
          </pc:sldLayoutMkLst>
        </pc:sldLayoutChg>
        <pc:sldLayoutChg chg="del">
          <pc:chgData name="JAGTAP Surabhi" userId="84cea6c1-768c-468c-9b72-7bcc08504dfc" providerId="ADAL" clId="{5844521C-925C-7F46-8D59-5603DA0A927A}" dt="2024-05-27T09:01:39.318" v="6432" actId="2696"/>
          <pc:sldLayoutMkLst>
            <pc:docMk/>
            <pc:sldMasterMk cId="3802778098" sldId="2147484141"/>
            <pc:sldLayoutMk cId="2140063025" sldId="2147484153"/>
          </pc:sldLayoutMkLst>
        </pc:sldLayoutChg>
        <pc:sldLayoutChg chg="del">
          <pc:chgData name="JAGTAP Surabhi" userId="84cea6c1-768c-468c-9b72-7bcc08504dfc" providerId="ADAL" clId="{5844521C-925C-7F46-8D59-5603DA0A927A}" dt="2024-05-27T09:01:39.319" v="6433" actId="2696"/>
          <pc:sldLayoutMkLst>
            <pc:docMk/>
            <pc:sldMasterMk cId="3802778098" sldId="2147484141"/>
            <pc:sldLayoutMk cId="4128799828" sldId="2147484154"/>
          </pc:sldLayoutMkLst>
        </pc:sldLayoutChg>
        <pc:sldLayoutChg chg="del">
          <pc:chgData name="JAGTAP Surabhi" userId="84cea6c1-768c-468c-9b72-7bcc08504dfc" providerId="ADAL" clId="{5844521C-925C-7F46-8D59-5603DA0A927A}" dt="2024-05-27T09:01:39.319" v="6434" actId="2696"/>
          <pc:sldLayoutMkLst>
            <pc:docMk/>
            <pc:sldMasterMk cId="3802778098" sldId="2147484141"/>
            <pc:sldLayoutMk cId="486516091" sldId="2147484155"/>
          </pc:sldLayoutMkLst>
        </pc:sldLayoutChg>
        <pc:sldLayoutChg chg="del">
          <pc:chgData name="JAGTAP Surabhi" userId="84cea6c1-768c-468c-9b72-7bcc08504dfc" providerId="ADAL" clId="{5844521C-925C-7F46-8D59-5603DA0A927A}" dt="2024-05-27T09:01:39.319" v="6435" actId="2696"/>
          <pc:sldLayoutMkLst>
            <pc:docMk/>
            <pc:sldMasterMk cId="3802778098" sldId="2147484141"/>
            <pc:sldLayoutMk cId="4100459329" sldId="2147484156"/>
          </pc:sldLayoutMkLst>
        </pc:sldLayoutChg>
        <pc:sldLayoutChg chg="del">
          <pc:chgData name="JAGTAP Surabhi" userId="84cea6c1-768c-468c-9b72-7bcc08504dfc" providerId="ADAL" clId="{5844521C-925C-7F46-8D59-5603DA0A927A}" dt="2024-05-27T09:01:39.320" v="6436" actId="2696"/>
          <pc:sldLayoutMkLst>
            <pc:docMk/>
            <pc:sldMasterMk cId="3802778098" sldId="2147484141"/>
            <pc:sldLayoutMk cId="3169649581" sldId="2147484157"/>
          </pc:sldLayoutMkLst>
        </pc:sldLayoutChg>
        <pc:sldLayoutChg chg="del">
          <pc:chgData name="JAGTAP Surabhi" userId="84cea6c1-768c-468c-9b72-7bcc08504dfc" providerId="ADAL" clId="{5844521C-925C-7F46-8D59-5603DA0A927A}" dt="2024-05-27T09:01:39.320" v="6437" actId="2696"/>
          <pc:sldLayoutMkLst>
            <pc:docMk/>
            <pc:sldMasterMk cId="3802778098" sldId="2147484141"/>
            <pc:sldLayoutMk cId="4045485435" sldId="2147484158"/>
          </pc:sldLayoutMkLst>
        </pc:sldLayoutChg>
        <pc:sldLayoutChg chg="del">
          <pc:chgData name="JAGTAP Surabhi" userId="84cea6c1-768c-468c-9b72-7bcc08504dfc" providerId="ADAL" clId="{5844521C-925C-7F46-8D59-5603DA0A927A}" dt="2024-05-27T09:01:39.321" v="6438" actId="2696"/>
          <pc:sldLayoutMkLst>
            <pc:docMk/>
            <pc:sldMasterMk cId="3802778098" sldId="2147484141"/>
            <pc:sldLayoutMk cId="232834251" sldId="2147484159"/>
          </pc:sldLayoutMkLst>
        </pc:sldLayoutChg>
        <pc:sldLayoutChg chg="del">
          <pc:chgData name="JAGTAP Surabhi" userId="84cea6c1-768c-468c-9b72-7bcc08504dfc" providerId="ADAL" clId="{5844521C-925C-7F46-8D59-5603DA0A927A}" dt="2024-05-27T09:01:39.321" v="6439" actId="2696"/>
          <pc:sldLayoutMkLst>
            <pc:docMk/>
            <pc:sldMasterMk cId="3802778098" sldId="2147484141"/>
            <pc:sldLayoutMk cId="873472512" sldId="2147484160"/>
          </pc:sldLayoutMkLst>
        </pc:sldLayoutChg>
        <pc:sldLayoutChg chg="del">
          <pc:chgData name="JAGTAP Surabhi" userId="84cea6c1-768c-468c-9b72-7bcc08504dfc" providerId="ADAL" clId="{5844521C-925C-7F46-8D59-5603DA0A927A}" dt="2024-05-27T09:01:39.321" v="6440" actId="2696"/>
          <pc:sldLayoutMkLst>
            <pc:docMk/>
            <pc:sldMasterMk cId="3802778098" sldId="2147484141"/>
            <pc:sldLayoutMk cId="3645133214" sldId="2147484161"/>
          </pc:sldLayoutMkLst>
        </pc:sldLayoutChg>
        <pc:sldLayoutChg chg="del">
          <pc:chgData name="JAGTAP Surabhi" userId="84cea6c1-768c-468c-9b72-7bcc08504dfc" providerId="ADAL" clId="{5844521C-925C-7F46-8D59-5603DA0A927A}" dt="2024-05-27T09:01:39.322" v="6441" actId="2696"/>
          <pc:sldLayoutMkLst>
            <pc:docMk/>
            <pc:sldMasterMk cId="3802778098" sldId="2147484141"/>
            <pc:sldLayoutMk cId="3651595444" sldId="2147484162"/>
          </pc:sldLayoutMkLst>
        </pc:sldLayoutChg>
        <pc:sldLayoutChg chg="del">
          <pc:chgData name="JAGTAP Surabhi" userId="84cea6c1-768c-468c-9b72-7bcc08504dfc" providerId="ADAL" clId="{5844521C-925C-7F46-8D59-5603DA0A927A}" dt="2024-05-27T09:01:39.324" v="6442" actId="2696"/>
          <pc:sldLayoutMkLst>
            <pc:docMk/>
            <pc:sldMasterMk cId="3802778098" sldId="2147484141"/>
            <pc:sldLayoutMk cId="4174086911" sldId="2147484163"/>
          </pc:sldLayoutMkLst>
        </pc:sldLayoutChg>
        <pc:sldLayoutChg chg="del">
          <pc:chgData name="JAGTAP Surabhi" userId="84cea6c1-768c-468c-9b72-7bcc08504dfc" providerId="ADAL" clId="{5844521C-925C-7F46-8D59-5603DA0A927A}" dt="2024-05-27T09:01:39.325" v="6443" actId="2696"/>
          <pc:sldLayoutMkLst>
            <pc:docMk/>
            <pc:sldMasterMk cId="3802778098" sldId="2147484141"/>
            <pc:sldLayoutMk cId="1889538669" sldId="2147484164"/>
          </pc:sldLayoutMkLst>
        </pc:sldLayoutChg>
        <pc:sldLayoutChg chg="del">
          <pc:chgData name="JAGTAP Surabhi" userId="84cea6c1-768c-468c-9b72-7bcc08504dfc" providerId="ADAL" clId="{5844521C-925C-7F46-8D59-5603DA0A927A}" dt="2024-05-27T09:01:39.326" v="6444" actId="2696"/>
          <pc:sldLayoutMkLst>
            <pc:docMk/>
            <pc:sldMasterMk cId="3802778098" sldId="2147484141"/>
            <pc:sldLayoutMk cId="611186308" sldId="2147484165"/>
          </pc:sldLayoutMkLst>
        </pc:sldLayoutChg>
        <pc:sldLayoutChg chg="del">
          <pc:chgData name="JAGTAP Surabhi" userId="84cea6c1-768c-468c-9b72-7bcc08504dfc" providerId="ADAL" clId="{5844521C-925C-7F46-8D59-5603DA0A927A}" dt="2024-05-27T09:01:39.326" v="6445" actId="2696"/>
          <pc:sldLayoutMkLst>
            <pc:docMk/>
            <pc:sldMasterMk cId="3802778098" sldId="2147484141"/>
            <pc:sldLayoutMk cId="1378128877" sldId="2147484166"/>
          </pc:sldLayoutMkLst>
        </pc:sldLayoutChg>
        <pc:sldLayoutChg chg="del">
          <pc:chgData name="JAGTAP Surabhi" userId="84cea6c1-768c-468c-9b72-7bcc08504dfc" providerId="ADAL" clId="{5844521C-925C-7F46-8D59-5603DA0A927A}" dt="2024-05-27T09:01:39.327" v="6446" actId="2696"/>
          <pc:sldLayoutMkLst>
            <pc:docMk/>
            <pc:sldMasterMk cId="3802778098" sldId="2147484141"/>
            <pc:sldLayoutMk cId="1843315389" sldId="2147484167"/>
          </pc:sldLayoutMkLst>
        </pc:sldLayoutChg>
        <pc:sldLayoutChg chg="del">
          <pc:chgData name="JAGTAP Surabhi" userId="84cea6c1-768c-468c-9b72-7bcc08504dfc" providerId="ADAL" clId="{5844521C-925C-7F46-8D59-5603DA0A927A}" dt="2024-05-27T09:01:39.329" v="6447" actId="2696"/>
          <pc:sldLayoutMkLst>
            <pc:docMk/>
            <pc:sldMasterMk cId="3802778098" sldId="2147484141"/>
            <pc:sldLayoutMk cId="153896080" sldId="2147484168"/>
          </pc:sldLayoutMkLst>
        </pc:sldLayoutChg>
        <pc:sldLayoutChg chg="del">
          <pc:chgData name="JAGTAP Surabhi" userId="84cea6c1-768c-468c-9b72-7bcc08504dfc" providerId="ADAL" clId="{5844521C-925C-7F46-8D59-5603DA0A927A}" dt="2024-05-27T09:01:39.330" v="6448" actId="2696"/>
          <pc:sldLayoutMkLst>
            <pc:docMk/>
            <pc:sldMasterMk cId="3802778098" sldId="2147484141"/>
            <pc:sldLayoutMk cId="3211797752" sldId="2147484169"/>
          </pc:sldLayoutMkLst>
        </pc:sldLayoutChg>
        <pc:sldLayoutChg chg="del">
          <pc:chgData name="JAGTAP Surabhi" userId="84cea6c1-768c-468c-9b72-7bcc08504dfc" providerId="ADAL" clId="{5844521C-925C-7F46-8D59-5603DA0A927A}" dt="2024-05-27T09:01:39.331" v="6449" actId="2696"/>
          <pc:sldLayoutMkLst>
            <pc:docMk/>
            <pc:sldMasterMk cId="3802778098" sldId="2147484141"/>
            <pc:sldLayoutMk cId="2373498876" sldId="2147484170"/>
          </pc:sldLayoutMkLst>
        </pc:sldLayoutChg>
        <pc:sldLayoutChg chg="del">
          <pc:chgData name="JAGTAP Surabhi" userId="84cea6c1-768c-468c-9b72-7bcc08504dfc" providerId="ADAL" clId="{5844521C-925C-7F46-8D59-5603DA0A927A}" dt="2024-05-27T09:01:39.357" v="6450" actId="2696"/>
          <pc:sldLayoutMkLst>
            <pc:docMk/>
            <pc:sldMasterMk cId="3802778098" sldId="2147484141"/>
            <pc:sldLayoutMk cId="3103083936" sldId="2147484171"/>
          </pc:sldLayoutMkLst>
        </pc:sldLayoutChg>
        <pc:sldLayoutChg chg="del">
          <pc:chgData name="JAGTAP Surabhi" userId="84cea6c1-768c-468c-9b72-7bcc08504dfc" providerId="ADAL" clId="{5844521C-925C-7F46-8D59-5603DA0A927A}" dt="2024-05-27T09:01:39.359" v="6451" actId="2696"/>
          <pc:sldLayoutMkLst>
            <pc:docMk/>
            <pc:sldMasterMk cId="3802778098" sldId="2147484141"/>
            <pc:sldLayoutMk cId="354613439" sldId="2147484172"/>
          </pc:sldLayoutMkLst>
        </pc:sldLayoutChg>
        <pc:sldLayoutChg chg="del">
          <pc:chgData name="JAGTAP Surabhi" userId="84cea6c1-768c-468c-9b72-7bcc08504dfc" providerId="ADAL" clId="{5844521C-925C-7F46-8D59-5603DA0A927A}" dt="2024-05-27T09:01:39.360" v="6452" actId="2696"/>
          <pc:sldLayoutMkLst>
            <pc:docMk/>
            <pc:sldMasterMk cId="3802778098" sldId="2147484141"/>
            <pc:sldLayoutMk cId="2198730629" sldId="2147484173"/>
          </pc:sldLayoutMkLst>
        </pc:sldLayoutChg>
        <pc:sldLayoutChg chg="del">
          <pc:chgData name="JAGTAP Surabhi" userId="84cea6c1-768c-468c-9b72-7bcc08504dfc" providerId="ADAL" clId="{5844521C-925C-7F46-8D59-5603DA0A927A}" dt="2024-05-27T09:01:39.361" v="6453" actId="2696"/>
          <pc:sldLayoutMkLst>
            <pc:docMk/>
            <pc:sldMasterMk cId="3802778098" sldId="2147484141"/>
            <pc:sldLayoutMk cId="1837118227" sldId="2147484174"/>
          </pc:sldLayoutMkLst>
        </pc:sldLayoutChg>
        <pc:sldLayoutChg chg="del">
          <pc:chgData name="JAGTAP Surabhi" userId="84cea6c1-768c-468c-9b72-7bcc08504dfc" providerId="ADAL" clId="{5844521C-925C-7F46-8D59-5603DA0A927A}" dt="2024-05-27T09:01:39.362" v="6454" actId="2696"/>
          <pc:sldLayoutMkLst>
            <pc:docMk/>
            <pc:sldMasterMk cId="3802778098" sldId="2147484141"/>
            <pc:sldLayoutMk cId="1929347609" sldId="2147484175"/>
          </pc:sldLayoutMkLst>
        </pc:sldLayoutChg>
        <pc:sldLayoutChg chg="del">
          <pc:chgData name="JAGTAP Surabhi" userId="84cea6c1-768c-468c-9b72-7bcc08504dfc" providerId="ADAL" clId="{5844521C-925C-7F46-8D59-5603DA0A927A}" dt="2024-05-27T09:01:39.363" v="6455" actId="2696"/>
          <pc:sldLayoutMkLst>
            <pc:docMk/>
            <pc:sldMasterMk cId="3802778098" sldId="2147484141"/>
            <pc:sldLayoutMk cId="32351435" sldId="2147484176"/>
          </pc:sldLayoutMkLst>
        </pc:sldLayoutChg>
        <pc:sldLayoutChg chg="del">
          <pc:chgData name="JAGTAP Surabhi" userId="84cea6c1-768c-468c-9b72-7bcc08504dfc" providerId="ADAL" clId="{5844521C-925C-7F46-8D59-5603DA0A927A}" dt="2024-05-27T09:01:39.364" v="6456" actId="2696"/>
          <pc:sldLayoutMkLst>
            <pc:docMk/>
            <pc:sldMasterMk cId="3802778098" sldId="2147484141"/>
            <pc:sldLayoutMk cId="1970614909" sldId="2147484177"/>
          </pc:sldLayoutMkLst>
        </pc:sldLayoutChg>
        <pc:sldLayoutChg chg="del">
          <pc:chgData name="JAGTAP Surabhi" userId="84cea6c1-768c-468c-9b72-7bcc08504dfc" providerId="ADAL" clId="{5844521C-925C-7F46-8D59-5603DA0A927A}" dt="2024-05-27T09:01:39.365" v="6457" actId="2696"/>
          <pc:sldLayoutMkLst>
            <pc:docMk/>
            <pc:sldMasterMk cId="3802778098" sldId="2147484141"/>
            <pc:sldLayoutMk cId="2039270551" sldId="2147484178"/>
          </pc:sldLayoutMkLst>
        </pc:sldLayoutChg>
        <pc:sldLayoutChg chg="del">
          <pc:chgData name="JAGTAP Surabhi" userId="84cea6c1-768c-468c-9b72-7bcc08504dfc" providerId="ADAL" clId="{5844521C-925C-7F46-8D59-5603DA0A927A}" dt="2024-05-27T09:01:39.366" v="6458" actId="2696"/>
          <pc:sldLayoutMkLst>
            <pc:docMk/>
            <pc:sldMasterMk cId="3802778098" sldId="2147484141"/>
            <pc:sldLayoutMk cId="3623326396" sldId="2147484179"/>
          </pc:sldLayoutMkLst>
        </pc:sldLayoutChg>
        <pc:sldLayoutChg chg="del">
          <pc:chgData name="JAGTAP Surabhi" userId="84cea6c1-768c-468c-9b72-7bcc08504dfc" providerId="ADAL" clId="{5844521C-925C-7F46-8D59-5603DA0A927A}" dt="2024-05-27T09:01:39.366" v="6459" actId="2696"/>
          <pc:sldLayoutMkLst>
            <pc:docMk/>
            <pc:sldMasterMk cId="3802778098" sldId="2147484141"/>
            <pc:sldLayoutMk cId="3350841331" sldId="2147484180"/>
          </pc:sldLayoutMkLst>
        </pc:sldLayoutChg>
        <pc:sldLayoutChg chg="del">
          <pc:chgData name="JAGTAP Surabhi" userId="84cea6c1-768c-468c-9b72-7bcc08504dfc" providerId="ADAL" clId="{5844521C-925C-7F46-8D59-5603DA0A927A}" dt="2024-05-27T09:01:39.367" v="6460" actId="2696"/>
          <pc:sldLayoutMkLst>
            <pc:docMk/>
            <pc:sldMasterMk cId="3802778098" sldId="2147484141"/>
            <pc:sldLayoutMk cId="1395755300" sldId="2147484181"/>
          </pc:sldLayoutMkLst>
        </pc:sldLayoutChg>
        <pc:sldLayoutChg chg="del">
          <pc:chgData name="JAGTAP Surabhi" userId="84cea6c1-768c-468c-9b72-7bcc08504dfc" providerId="ADAL" clId="{5844521C-925C-7F46-8D59-5603DA0A927A}" dt="2024-05-27T09:01:39.367" v="6461" actId="2696"/>
          <pc:sldLayoutMkLst>
            <pc:docMk/>
            <pc:sldMasterMk cId="3802778098" sldId="2147484141"/>
            <pc:sldLayoutMk cId="2498804578" sldId="2147484182"/>
          </pc:sldLayoutMkLst>
        </pc:sldLayoutChg>
        <pc:sldLayoutChg chg="del">
          <pc:chgData name="JAGTAP Surabhi" userId="84cea6c1-768c-468c-9b72-7bcc08504dfc" providerId="ADAL" clId="{5844521C-925C-7F46-8D59-5603DA0A927A}" dt="2024-05-27T09:01:39.367" v="6462" actId="2696"/>
          <pc:sldLayoutMkLst>
            <pc:docMk/>
            <pc:sldMasterMk cId="3802778098" sldId="2147484141"/>
            <pc:sldLayoutMk cId="1590598105" sldId="2147484183"/>
          </pc:sldLayoutMkLst>
        </pc:sldLayoutChg>
        <pc:sldLayoutChg chg="del">
          <pc:chgData name="JAGTAP Surabhi" userId="84cea6c1-768c-468c-9b72-7bcc08504dfc" providerId="ADAL" clId="{5844521C-925C-7F46-8D59-5603DA0A927A}" dt="2024-05-27T09:01:39.370" v="6463" actId="2696"/>
          <pc:sldLayoutMkLst>
            <pc:docMk/>
            <pc:sldMasterMk cId="3802778098" sldId="2147484141"/>
            <pc:sldLayoutMk cId="3839966254" sldId="2147484184"/>
          </pc:sldLayoutMkLst>
        </pc:sldLayoutChg>
        <pc:sldLayoutChg chg="del">
          <pc:chgData name="JAGTAP Surabhi" userId="84cea6c1-768c-468c-9b72-7bcc08504dfc" providerId="ADAL" clId="{5844521C-925C-7F46-8D59-5603DA0A927A}" dt="2024-05-27T09:01:39.371" v="6464" actId="2696"/>
          <pc:sldLayoutMkLst>
            <pc:docMk/>
            <pc:sldMasterMk cId="3802778098" sldId="2147484141"/>
            <pc:sldLayoutMk cId="2123378049" sldId="2147484185"/>
          </pc:sldLayoutMkLst>
        </pc:sldLayoutChg>
        <pc:sldLayoutChg chg="del">
          <pc:chgData name="JAGTAP Surabhi" userId="84cea6c1-768c-468c-9b72-7bcc08504dfc" providerId="ADAL" clId="{5844521C-925C-7F46-8D59-5603DA0A927A}" dt="2024-05-27T09:01:39.371" v="6465" actId="2696"/>
          <pc:sldLayoutMkLst>
            <pc:docMk/>
            <pc:sldMasterMk cId="3802778098" sldId="2147484141"/>
            <pc:sldLayoutMk cId="1094624676" sldId="2147484186"/>
          </pc:sldLayoutMkLst>
        </pc:sldLayoutChg>
      </pc:sldMasterChg>
      <pc:sldMasterChg chg="delSldLayout">
        <pc:chgData name="JAGTAP Surabhi" userId="84cea6c1-768c-468c-9b72-7bcc08504dfc" providerId="ADAL" clId="{5844521C-925C-7F46-8D59-5603DA0A927A}" dt="2024-05-27T14:55:20.214" v="9029" actId="2696"/>
        <pc:sldMasterMkLst>
          <pc:docMk/>
          <pc:sldMasterMk cId="4060678000" sldId="2147484187"/>
        </pc:sldMasterMkLst>
        <pc:sldLayoutChg chg="del">
          <pc:chgData name="JAGTAP Surabhi" userId="84cea6c1-768c-468c-9b72-7bcc08504dfc" providerId="ADAL" clId="{5844521C-925C-7F46-8D59-5603DA0A927A}" dt="2024-05-27T14:55:20.214" v="9029" actId="2696"/>
          <pc:sldLayoutMkLst>
            <pc:docMk/>
            <pc:sldMasterMk cId="4060678000" sldId="2147484187"/>
            <pc:sldLayoutMk cId="412277986" sldId="2147484228"/>
          </pc:sldLayoutMkLst>
        </pc:sldLayoutChg>
      </pc:sldMasterChg>
    </pc:docChg>
  </pc:docChgLst>
  <pc:docChgLst>
    <pc:chgData name="POUSSIN Carine" userId="S::carine.poussin@csem.ch::e0c7be40-c777-40ed-a403-eb339f7fc851" providerId="AD" clId="Web-{C8ADDC85-A1F1-A53E-461B-16E609C2594A}"/>
    <pc:docChg chg="addSld delSld modSld sldOrd modSection">
      <pc:chgData name="POUSSIN Carine" userId="S::carine.poussin@csem.ch::e0c7be40-c777-40ed-a403-eb339f7fc851" providerId="AD" clId="Web-{C8ADDC85-A1F1-A53E-461B-16E609C2594A}" dt="2024-05-27T07:22:58.168" v="3179" actId="20577"/>
      <pc:docMkLst>
        <pc:docMk/>
      </pc:docMkLst>
      <pc:sldChg chg="modSp">
        <pc:chgData name="POUSSIN Carine" userId="S::carine.poussin@csem.ch::e0c7be40-c777-40ed-a403-eb339f7fc851" providerId="AD" clId="Web-{C8ADDC85-A1F1-A53E-461B-16E609C2594A}" dt="2024-05-24T15:39:39.758" v="17" actId="20577"/>
        <pc:sldMkLst>
          <pc:docMk/>
          <pc:sldMk cId="2859223790" sldId="2145706933"/>
        </pc:sldMkLst>
        <pc:spChg chg="mod">
          <ac:chgData name="POUSSIN Carine" userId="S::carine.poussin@csem.ch::e0c7be40-c777-40ed-a403-eb339f7fc851" providerId="AD" clId="Web-{C8ADDC85-A1F1-A53E-461B-16E609C2594A}" dt="2024-05-24T15:39:39.758" v="17" actId="20577"/>
          <ac:spMkLst>
            <pc:docMk/>
            <pc:sldMk cId="2859223790" sldId="2145706933"/>
            <ac:spMk id="2" creationId="{C57ACD98-D169-4576-E725-0966C086E127}"/>
          </ac:spMkLst>
        </pc:spChg>
      </pc:sldChg>
      <pc:sldChg chg="add replId">
        <pc:chgData name="POUSSIN Carine" userId="S::carine.poussin@csem.ch::e0c7be40-c777-40ed-a403-eb339f7fc851" providerId="AD" clId="Web-{C8ADDC85-A1F1-A53E-461B-16E609C2594A}" dt="2024-05-24T15:39:28.289" v="0"/>
        <pc:sldMkLst>
          <pc:docMk/>
          <pc:sldMk cId="25139787" sldId="2145706976"/>
        </pc:sldMkLst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7T07:14:26.253" v="3177" actId="1076"/>
        <pc:sldMkLst>
          <pc:docMk/>
          <pc:sldMk cId="3160393855" sldId="2145706977"/>
        </pc:sldMkLst>
        <pc:spChg chg="del">
          <ac:chgData name="POUSSIN Carine" userId="S::carine.poussin@csem.ch::e0c7be40-c777-40ed-a403-eb339f7fc851" providerId="AD" clId="Web-{C8ADDC85-A1F1-A53E-461B-16E609C2594A}" dt="2024-05-26T09:03:55.558" v="2520"/>
          <ac:spMkLst>
            <pc:docMk/>
            <pc:sldMk cId="3160393855" sldId="2145706977"/>
            <ac:spMk id="3" creationId="{D9234AA8-82CD-8D73-F0B1-7D3A006B0C3F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7:14:17.660" v="3174" actId="20577"/>
          <ac:spMkLst>
            <pc:docMk/>
            <pc:sldMk cId="3160393855" sldId="2145706977"/>
            <ac:spMk id="4" creationId="{0260A50E-E665-115F-58FB-BB945DA9BF7D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6T09:04:10.621" v="2521"/>
          <ac:spMkLst>
            <pc:docMk/>
            <pc:sldMk cId="3160393855" sldId="2145706977"/>
            <ac:spMk id="6" creationId="{C4896935-C95F-5CC5-D4E0-90C23B1DEB2F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2:36.775" v="2485"/>
          <ac:spMkLst>
            <pc:docMk/>
            <pc:sldMk cId="3160393855" sldId="2145706977"/>
            <ac:spMk id="15" creationId="{36EA253A-736E-BCD9-8C07-228F39FDBE6F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9:03:49.855" v="2514"/>
          <ac:spMkLst>
            <pc:docMk/>
            <pc:sldMk cId="3160393855" sldId="2145706977"/>
            <ac:spMk id="16" creationId="{368A559D-E3A1-EC51-42A8-335AAC7514D3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3:55.511" v="2518"/>
          <ac:spMkLst>
            <pc:docMk/>
            <pc:sldMk cId="3160393855" sldId="2145706977"/>
            <ac:spMk id="20" creationId="{1DA5F708-41D4-9AE9-9015-8AD04AB23698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3:55.511" v="2517"/>
          <ac:spMkLst>
            <pc:docMk/>
            <pc:sldMk cId="3160393855" sldId="2145706977"/>
            <ac:spMk id="22" creationId="{09EF6593-99E3-2008-8D70-56D7FCA11584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3:55.495" v="2516"/>
          <ac:spMkLst>
            <pc:docMk/>
            <pc:sldMk cId="3160393855" sldId="2145706977"/>
            <ac:spMk id="24" creationId="{5B37FF35-4672-F142-A323-2D8D559E4488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3:55.495" v="2515"/>
          <ac:spMkLst>
            <pc:docMk/>
            <pc:sldMk cId="3160393855" sldId="2145706977"/>
            <ac:spMk id="26" creationId="{F54D13FE-6911-786E-58BB-6D1E93EAA7E5}"/>
          </ac:spMkLst>
        </pc:spChg>
        <pc:spChg chg="del">
          <ac:chgData name="POUSSIN Carine" userId="S::carine.poussin@csem.ch::e0c7be40-c777-40ed-a403-eb339f7fc851" providerId="AD" clId="Web-{C8ADDC85-A1F1-A53E-461B-16E609C2594A}" dt="2024-05-27T06:41:32.926" v="3047"/>
          <ac:spMkLst>
            <pc:docMk/>
            <pc:sldMk cId="3160393855" sldId="2145706977"/>
            <ac:spMk id="27" creationId="{E1B1FAC4-C2FA-58A7-98F7-75EF0EE3AE8F}"/>
          </ac:spMkLst>
        </pc:spChg>
        <pc:picChg chg="add mod modCrop">
          <ac:chgData name="POUSSIN Carine" userId="S::carine.poussin@csem.ch::e0c7be40-c777-40ed-a403-eb339f7fc851" providerId="AD" clId="Web-{C8ADDC85-A1F1-A53E-461B-16E609C2594A}" dt="2024-05-27T07:14:26.253" v="3177" actId="1076"/>
          <ac:picMkLst>
            <pc:docMk/>
            <pc:sldMk cId="3160393855" sldId="2145706977"/>
            <ac:picMk id="8" creationId="{9C62CF8B-7ADE-5E77-AB75-A8B79AFB2BC6}"/>
          </ac:picMkLst>
        </pc:picChg>
        <pc:picChg chg="del">
          <ac:chgData name="POUSSIN Carine" userId="S::carine.poussin@csem.ch::e0c7be40-c777-40ed-a403-eb339f7fc851" providerId="AD" clId="Web-{C8ADDC85-A1F1-A53E-461B-16E609C2594A}" dt="2024-05-26T09:03:55.511" v="2519"/>
          <ac:picMkLst>
            <pc:docMk/>
            <pc:sldMk cId="3160393855" sldId="2145706977"/>
            <ac:picMk id="17" creationId="{9155E373-852A-908E-0A3A-A2FF2B67AC62}"/>
          </ac:picMkLst>
        </pc:picChg>
        <pc:picChg chg="mod">
          <ac:chgData name="POUSSIN Carine" userId="S::carine.poussin@csem.ch::e0c7be40-c777-40ed-a403-eb339f7fc851" providerId="AD" clId="Web-{C8ADDC85-A1F1-A53E-461B-16E609C2594A}" dt="2024-05-27T07:14:22.847" v="3176" actId="1076"/>
          <ac:picMkLst>
            <pc:docMk/>
            <pc:sldMk cId="3160393855" sldId="2145706977"/>
            <ac:picMk id="18" creationId="{AA3F7B45-B712-256F-919E-77896F2842BD}"/>
          </ac:picMkLst>
        </pc:picChg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7T07:13:02.143" v="3170" actId="1076"/>
        <pc:sldMkLst>
          <pc:docMk/>
          <pc:sldMk cId="1139814700" sldId="2145706978"/>
        </pc:sldMkLst>
        <pc:spChg chg="add mod">
          <ac:chgData name="POUSSIN Carine" userId="S::carine.poussin@csem.ch::e0c7be40-c777-40ed-a403-eb339f7fc851" providerId="AD" clId="Web-{C8ADDC85-A1F1-A53E-461B-16E609C2594A}" dt="2024-05-26T09:00:29.508" v="2470" actId="20577"/>
          <ac:spMkLst>
            <pc:docMk/>
            <pc:sldMk cId="1139814700" sldId="2145706978"/>
            <ac:spMk id="3" creationId="{3DF71C25-E54F-A574-5A9B-547D62FE5C90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6T09:00:29.899" v="2474"/>
          <ac:spMkLst>
            <pc:docMk/>
            <pc:sldMk cId="1139814700" sldId="2145706978"/>
            <ac:spMk id="4" creationId="{007FC1B5-4E36-667F-C20B-5DFE1FC39BF5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40:07.300" v="3015" actId="20577"/>
          <ac:spMkLst>
            <pc:docMk/>
            <pc:sldMk cId="1139814700" sldId="2145706978"/>
            <ac:spMk id="8" creationId="{AAA81357-F870-1207-7D4D-24A9D1C35CC2}"/>
          </ac:spMkLst>
        </pc:spChg>
        <pc:spChg chg="del">
          <ac:chgData name="POUSSIN Carine" userId="S::carine.poussin@csem.ch::e0c7be40-c777-40ed-a403-eb339f7fc851" providerId="AD" clId="Web-{C8ADDC85-A1F1-A53E-461B-16E609C2594A}" dt="2024-05-26T08:55:53.130" v="2449"/>
          <ac:spMkLst>
            <pc:docMk/>
            <pc:sldMk cId="1139814700" sldId="2145706978"/>
            <ac:spMk id="9" creationId="{DDAB185D-9830-E110-F5E2-261ECCA064A3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8:56:01.989" v="2451"/>
          <ac:spMkLst>
            <pc:docMk/>
            <pc:sldMk cId="1139814700" sldId="2145706978"/>
            <ac:spMk id="10" creationId="{F65DAC15-C175-C3D1-28FE-44A3338827AD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2:08.392" v="3163" actId="1076"/>
          <ac:spMkLst>
            <pc:docMk/>
            <pc:sldMk cId="1139814700" sldId="2145706978"/>
            <ac:spMk id="21" creationId="{28630B43-D8AE-82B0-1762-AF7F8851E97A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2:47.533" v="3168" actId="1076"/>
          <ac:spMkLst>
            <pc:docMk/>
            <pc:sldMk cId="1139814700" sldId="2145706978"/>
            <ac:spMk id="22" creationId="{F5669DBE-820C-A76E-D9E9-9B83A1D95A76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2:57.283" v="3169" actId="1076"/>
          <ac:spMkLst>
            <pc:docMk/>
            <pc:sldMk cId="1139814700" sldId="2145706978"/>
            <ac:spMk id="30" creationId="{15F20AEB-4515-0A50-19DD-A1A84799906B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1:44.673" v="3155" actId="14100"/>
          <ac:spMkLst>
            <pc:docMk/>
            <pc:sldMk cId="1139814700" sldId="2145706978"/>
            <ac:spMk id="34" creationId="{7E50EBFA-23CF-CF3F-0D56-A51255CE3946}"/>
          </ac:spMkLst>
        </pc:spChg>
        <pc:spChg chg="add del">
          <ac:chgData name="POUSSIN Carine" userId="S::carine.poussin@csem.ch::e0c7be40-c777-40ed-a403-eb339f7fc851" providerId="AD" clId="Web-{C8ADDC85-A1F1-A53E-461B-16E609C2594A}" dt="2024-05-26T09:01:36.275" v="2481"/>
          <ac:spMkLst>
            <pc:docMk/>
            <pc:sldMk cId="1139814700" sldId="2145706978"/>
            <ac:spMk id="37" creationId="{F6B6E620-126F-AE8D-35D8-7801F2E656EF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3:02.143" v="3170" actId="1076"/>
          <ac:spMkLst>
            <pc:docMk/>
            <pc:sldMk cId="1139814700" sldId="2145706978"/>
            <ac:spMk id="40" creationId="{B0102812-49B9-1DFE-4258-EE8EE07BC048}"/>
          </ac:spMkLst>
        </pc:spChg>
        <pc:spChg chg="del">
          <ac:chgData name="POUSSIN Carine" userId="S::carine.poussin@csem.ch::e0c7be40-c777-40ed-a403-eb339f7fc851" providerId="AD" clId="Web-{C8ADDC85-A1F1-A53E-461B-16E609C2594A}" dt="2024-05-26T09:00:29.992" v="2475"/>
          <ac:spMkLst>
            <pc:docMk/>
            <pc:sldMk cId="1139814700" sldId="2145706978"/>
            <ac:spMk id="42" creationId="{7B0CED04-8B67-E25F-072F-DD71E74BA59A}"/>
          </ac:spMkLst>
        </pc:spChg>
        <pc:picChg chg="mod">
          <ac:chgData name="POUSSIN Carine" userId="S::carine.poussin@csem.ch::e0c7be40-c777-40ed-a403-eb339f7fc851" providerId="AD" clId="Web-{C8ADDC85-A1F1-A53E-461B-16E609C2594A}" dt="2024-05-27T07:12:11.236" v="3164" actId="14100"/>
          <ac:picMkLst>
            <pc:docMk/>
            <pc:sldMk cId="1139814700" sldId="2145706978"/>
            <ac:picMk id="33" creationId="{4AEA05D8-0CB5-5831-4063-9E078D43DA74}"/>
          </ac:picMkLst>
        </pc:picChg>
        <pc:picChg chg="add del">
          <ac:chgData name="POUSSIN Carine" userId="S::carine.poussin@csem.ch::e0c7be40-c777-40ed-a403-eb339f7fc851" providerId="AD" clId="Web-{C8ADDC85-A1F1-A53E-461B-16E609C2594A}" dt="2024-05-26T09:01:23.024" v="2480"/>
          <ac:picMkLst>
            <pc:docMk/>
            <pc:sldMk cId="1139814700" sldId="2145706978"/>
            <ac:picMk id="39" creationId="{83C88008-B93F-B0DF-10F9-CDF2014980B1}"/>
          </ac:picMkLst>
        </pc:picChg>
      </pc:sldChg>
      <pc:sldChg chg="addSp delSp modSp add replId delAnim">
        <pc:chgData name="POUSSIN Carine" userId="S::carine.poussin@csem.ch::e0c7be40-c777-40ed-a403-eb339f7fc851" providerId="AD" clId="Web-{C8ADDC85-A1F1-A53E-461B-16E609C2594A}" dt="2024-05-27T07:10:21.656" v="3151" actId="1076"/>
        <pc:sldMkLst>
          <pc:docMk/>
          <pc:sldMk cId="1595680612" sldId="2145706979"/>
        </pc:sldMkLst>
        <pc:spChg chg="del">
          <ac:chgData name="POUSSIN Carine" userId="S::carine.poussin@csem.ch::e0c7be40-c777-40ed-a403-eb339f7fc851" providerId="AD" clId="Web-{C8ADDC85-A1F1-A53E-461B-16E609C2594A}" dt="2024-05-26T08:46:16.591" v="2354"/>
          <ac:spMkLst>
            <pc:docMk/>
            <pc:sldMk cId="1595680612" sldId="2145706979"/>
            <ac:spMk id="5" creationId="{0DE6F87F-07E3-DC11-40EA-BB2A3B3BC8D0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43:10.287" v="3070" actId="20577"/>
          <ac:spMkLst>
            <pc:docMk/>
            <pc:sldMk cId="1595680612" sldId="2145706979"/>
            <ac:spMk id="6" creationId="{09EADBFB-47FE-594B-FF7F-23CF8240DC79}"/>
          </ac:spMkLst>
        </pc:spChg>
        <pc:spChg chg="del">
          <ac:chgData name="POUSSIN Carine" userId="S::carine.poussin@csem.ch::e0c7be40-c777-40ed-a403-eb339f7fc851" providerId="AD" clId="Web-{C8ADDC85-A1F1-A53E-461B-16E609C2594A}" dt="2024-05-26T08:46:13.528" v="2353"/>
          <ac:spMkLst>
            <pc:docMk/>
            <pc:sldMk cId="1595680612" sldId="2145706979"/>
            <ac:spMk id="7" creationId="{7CC54ECD-F52D-0867-3F01-2B0D3E507773}"/>
          </ac:spMkLst>
        </pc:spChg>
        <pc:spChg chg="add mod">
          <ac:chgData name="POUSSIN Carine" userId="S::carine.poussin@csem.ch::e0c7be40-c777-40ed-a403-eb339f7fc851" providerId="AD" clId="Web-{C8ADDC85-A1F1-A53E-461B-16E609C2594A}" dt="2024-05-26T08:52:24.314" v="2433" actId="20577"/>
          <ac:spMkLst>
            <pc:docMk/>
            <pc:sldMk cId="1595680612" sldId="2145706979"/>
            <ac:spMk id="9" creationId="{75904F91-F333-CDCA-B193-204C7BCA146A}"/>
          </ac:spMkLst>
        </pc:spChg>
        <pc:spChg chg="mod">
          <ac:chgData name="POUSSIN Carine" userId="S::carine.poussin@csem.ch::e0c7be40-c777-40ed-a403-eb339f7fc851" providerId="AD" clId="Web-{C8ADDC85-A1F1-A53E-461B-16E609C2594A}" dt="2024-05-26T08:53:43.956" v="2444" actId="1076"/>
          <ac:spMkLst>
            <pc:docMk/>
            <pc:sldMk cId="1595680612" sldId="2145706979"/>
            <ac:spMk id="35" creationId="{6C6E7470-F982-2760-2E03-7D40C88E737F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6T08:53:59.628" v="2446" actId="1076"/>
          <ac:spMkLst>
            <pc:docMk/>
            <pc:sldMk cId="1595680612" sldId="2145706979"/>
            <ac:spMk id="39" creationId="{72375A40-B40C-85AF-DE83-5B058D10A3B0}"/>
          </ac:spMkLst>
        </pc:spChg>
        <pc:spChg chg="mod">
          <ac:chgData name="POUSSIN Carine" userId="S::carine.poussin@csem.ch::e0c7be40-c777-40ed-a403-eb339f7fc851" providerId="AD" clId="Web-{C8ADDC85-A1F1-A53E-461B-16E609C2594A}" dt="2024-05-27T07:10:21.656" v="3151" actId="1076"/>
          <ac:spMkLst>
            <pc:docMk/>
            <pc:sldMk cId="1595680612" sldId="2145706979"/>
            <ac:spMk id="49" creationId="{88BD1D7D-87F8-F436-8CA7-996CBE3E762A}"/>
          </ac:spMkLst>
        </pc:spChg>
        <pc:spChg chg="mod">
          <ac:chgData name="POUSSIN Carine" userId="S::carine.poussin@csem.ch::e0c7be40-c777-40ed-a403-eb339f7fc851" providerId="AD" clId="Web-{C8ADDC85-A1F1-A53E-461B-16E609C2594A}" dt="2024-05-26T08:52:13.455" v="2429" actId="1076"/>
          <ac:spMkLst>
            <pc:docMk/>
            <pc:sldMk cId="1595680612" sldId="2145706979"/>
            <ac:spMk id="50" creationId="{DF4D9FEE-B9B9-4CB2-58C8-F123CDBF8730}"/>
          </ac:spMkLst>
        </pc:spChg>
        <pc:spChg chg="mod">
          <ac:chgData name="POUSSIN Carine" userId="S::carine.poussin@csem.ch::e0c7be40-c777-40ed-a403-eb339f7fc851" providerId="AD" clId="Web-{C8ADDC85-A1F1-A53E-461B-16E609C2594A}" dt="2024-05-26T08:52:17.705" v="2430" actId="1076"/>
          <ac:spMkLst>
            <pc:docMk/>
            <pc:sldMk cId="1595680612" sldId="2145706979"/>
            <ac:spMk id="51" creationId="{3AEB198A-EB6C-D535-7911-22280057859D}"/>
          </ac:spMkLst>
        </pc:spChg>
        <pc:spChg chg="del">
          <ac:chgData name="POUSSIN Carine" userId="S::carine.poussin@csem.ch::e0c7be40-c777-40ed-a403-eb339f7fc851" providerId="AD" clId="Web-{C8ADDC85-A1F1-A53E-461B-16E609C2594A}" dt="2024-05-26T08:48:44.249" v="2396"/>
          <ac:spMkLst>
            <pc:docMk/>
            <pc:sldMk cId="1595680612" sldId="2145706979"/>
            <ac:spMk id="69" creationId="{C5599328-19C0-0EF6-E310-44AEAA256C5A}"/>
          </ac:spMkLst>
        </pc:spChg>
        <pc:grpChg chg="mod topLvl">
          <ac:chgData name="POUSSIN Carine" userId="S::carine.poussin@csem.ch::e0c7be40-c777-40ed-a403-eb339f7fc851" providerId="AD" clId="Web-{C8ADDC85-A1F1-A53E-461B-16E609C2594A}" dt="2024-05-26T09:23:18.123" v="2681" actId="14100"/>
          <ac:grpSpMkLst>
            <pc:docMk/>
            <pc:sldMk cId="1595680612" sldId="2145706979"/>
            <ac:grpSpMk id="59" creationId="{E3FB3CC1-7F3E-1582-BA83-B4CF02815323}"/>
          </ac:grpSpMkLst>
        </pc:grpChg>
        <pc:grpChg chg="mod topLvl">
          <ac:chgData name="POUSSIN Carine" userId="S::carine.poussin@csem.ch::e0c7be40-c777-40ed-a403-eb339f7fc851" providerId="AD" clId="Web-{C8ADDC85-A1F1-A53E-461B-16E609C2594A}" dt="2024-05-26T08:52:02.017" v="2425" actId="1076"/>
          <ac:grpSpMkLst>
            <pc:docMk/>
            <pc:sldMk cId="1595680612" sldId="2145706979"/>
            <ac:grpSpMk id="60" creationId="{8A15C6DC-8FA5-2961-B673-6D8A67B68E4C}"/>
          </ac:grpSpMkLst>
        </pc:grpChg>
        <pc:grpChg chg="mod topLvl">
          <ac:chgData name="POUSSIN Carine" userId="S::carine.poussin@csem.ch::e0c7be40-c777-40ed-a403-eb339f7fc851" providerId="AD" clId="Web-{C8ADDC85-A1F1-A53E-461B-16E609C2594A}" dt="2024-05-26T08:52:02.033" v="2426" actId="1076"/>
          <ac:grpSpMkLst>
            <pc:docMk/>
            <pc:sldMk cId="1595680612" sldId="2145706979"/>
            <ac:grpSpMk id="61" creationId="{35CFA59C-FCC9-DF0D-CC70-2C57899084D6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6T08:51:55.517" v="2424"/>
          <ac:grpSpMkLst>
            <pc:docMk/>
            <pc:sldMk cId="1595680612" sldId="2145706979"/>
            <ac:grpSpMk id="64" creationId="{DB023E8B-CE2D-CFE9-C851-66B6584AE1FC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6T08:51:11.829" v="2417"/>
          <ac:grpSpMkLst>
            <pc:docMk/>
            <pc:sldMk cId="1595680612" sldId="2145706979"/>
            <ac:grpSpMk id="65" creationId="{F661D54B-64F9-9AC6-9FFA-4A31828D624C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6T08:51:15.501" v="2418"/>
          <ac:grpSpMkLst>
            <pc:docMk/>
            <pc:sldMk cId="1595680612" sldId="2145706979"/>
            <ac:grpSpMk id="66" creationId="{F4409F58-989F-0520-4BE4-5B060C70287E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6T08:51:16.517" v="2419"/>
          <ac:grpSpMkLst>
            <pc:docMk/>
            <pc:sldMk cId="1595680612" sldId="2145706979"/>
            <ac:grpSpMk id="67" creationId="{3E9D2FD0-BBFE-3377-7CEB-D633764A395E}"/>
          </ac:grpSpMkLst>
        </pc:grpChg>
        <pc:picChg chg="del topLvl">
          <ac:chgData name="POUSSIN Carine" userId="S::carine.poussin@csem.ch::e0c7be40-c777-40ed-a403-eb339f7fc851" providerId="AD" clId="Web-{C8ADDC85-A1F1-A53E-461B-16E609C2594A}" dt="2024-05-26T08:51:15.501" v="2418"/>
          <ac:picMkLst>
            <pc:docMk/>
            <pc:sldMk cId="1595680612" sldId="2145706979"/>
            <ac:picMk id="54" creationId="{97730A9B-D179-34DD-5227-DD8DC4AEC5A1}"/>
          </ac:picMkLst>
        </pc:picChg>
        <pc:picChg chg="del topLvl">
          <ac:chgData name="POUSSIN Carine" userId="S::carine.poussin@csem.ch::e0c7be40-c777-40ed-a403-eb339f7fc851" providerId="AD" clId="Web-{C8ADDC85-A1F1-A53E-461B-16E609C2594A}" dt="2024-05-26T08:51:16.517" v="2419"/>
          <ac:picMkLst>
            <pc:docMk/>
            <pc:sldMk cId="1595680612" sldId="2145706979"/>
            <ac:picMk id="55" creationId="{1D422894-306C-1029-7EBD-D4BA247BABEA}"/>
          </ac:picMkLst>
        </pc:picChg>
        <pc:picChg chg="del topLvl">
          <ac:chgData name="POUSSIN Carine" userId="S::carine.poussin@csem.ch::e0c7be40-c777-40ed-a403-eb339f7fc851" providerId="AD" clId="Web-{C8ADDC85-A1F1-A53E-461B-16E609C2594A}" dt="2024-05-26T08:51:11.829" v="2417"/>
          <ac:picMkLst>
            <pc:docMk/>
            <pc:sldMk cId="1595680612" sldId="2145706979"/>
            <ac:picMk id="56" creationId="{420CD908-84E1-35C8-5DB1-4CA41A8AA7B3}"/>
          </ac:picMkLst>
        </pc:picChg>
        <pc:picChg chg="del topLvl">
          <ac:chgData name="POUSSIN Carine" userId="S::carine.poussin@csem.ch::e0c7be40-c777-40ed-a403-eb339f7fc851" providerId="AD" clId="Web-{C8ADDC85-A1F1-A53E-461B-16E609C2594A}" dt="2024-05-26T08:51:55.517" v="2424"/>
          <ac:picMkLst>
            <pc:docMk/>
            <pc:sldMk cId="1595680612" sldId="2145706979"/>
            <ac:picMk id="58" creationId="{57B1E8AF-CA2A-1733-D45A-3F796333D023}"/>
          </ac:picMkLst>
        </pc:picChg>
      </pc:sldChg>
      <pc:sldChg chg="addSp delSp modSp add replId delAnim">
        <pc:chgData name="POUSSIN Carine" userId="S::carine.poussin@csem.ch::e0c7be40-c777-40ed-a403-eb339f7fc851" providerId="AD" clId="Web-{C8ADDC85-A1F1-A53E-461B-16E609C2594A}" dt="2024-05-26T08:45:30.637" v="2352" actId="1076"/>
        <pc:sldMkLst>
          <pc:docMk/>
          <pc:sldMk cId="734114942" sldId="2145706980"/>
        </pc:sldMkLst>
        <pc:spChg chg="add mod">
          <ac:chgData name="POUSSIN Carine" userId="S::carine.poussin@csem.ch::e0c7be40-c777-40ed-a403-eb339f7fc851" providerId="AD" clId="Web-{C8ADDC85-A1F1-A53E-461B-16E609C2594A}" dt="2024-05-26T08:45:30.637" v="2351" actId="1076"/>
          <ac:spMkLst>
            <pc:docMk/>
            <pc:sldMk cId="734114942" sldId="2145706980"/>
            <ac:spMk id="2" creationId="{2397FCEF-D697-85C7-A1E8-1801A28F1EDE}"/>
          </ac:spMkLst>
        </pc:spChg>
        <pc:spChg chg="add mod">
          <ac:chgData name="POUSSIN Carine" userId="S::carine.poussin@csem.ch::e0c7be40-c777-40ed-a403-eb339f7fc851" providerId="AD" clId="Web-{C8ADDC85-A1F1-A53E-461B-16E609C2594A}" dt="2024-05-26T08:45:30.637" v="2352" actId="1076"/>
          <ac:spMkLst>
            <pc:docMk/>
            <pc:sldMk cId="734114942" sldId="2145706980"/>
            <ac:spMk id="3" creationId="{F3857C8B-727E-CC2C-6D30-ADE8BD166AC4}"/>
          </ac:spMkLst>
        </pc:spChg>
        <pc:spChg chg="mod">
          <ac:chgData name="POUSSIN Carine" userId="S::carine.poussin@csem.ch::e0c7be40-c777-40ed-a403-eb339f7fc851" providerId="AD" clId="Web-{C8ADDC85-A1F1-A53E-461B-16E609C2594A}" dt="2024-05-26T08:45:30.496" v="2345" actId="1076"/>
          <ac:spMkLst>
            <pc:docMk/>
            <pc:sldMk cId="734114942" sldId="2145706980"/>
            <ac:spMk id="5" creationId="{ABB62A6B-9847-36BA-F47F-9DE674C885D6}"/>
          </ac:spMkLst>
        </pc:spChg>
        <pc:spChg chg="del">
          <ac:chgData name="POUSSIN Carine" userId="S::carine.poussin@csem.ch::e0c7be40-c777-40ed-a403-eb339f7fc851" providerId="AD" clId="Web-{C8ADDC85-A1F1-A53E-461B-16E609C2594A}" dt="2024-05-26T08:45:26.449" v="2344"/>
          <ac:spMkLst>
            <pc:docMk/>
            <pc:sldMk cId="734114942" sldId="2145706980"/>
            <ac:spMk id="18" creationId="{574C7700-15AD-3172-18A6-984156BC3FAC}"/>
          </ac:spMkLst>
        </pc:spChg>
        <pc:spChg chg="mod">
          <ac:chgData name="POUSSIN Carine" userId="S::carine.poussin@csem.ch::e0c7be40-c777-40ed-a403-eb339f7fc851" providerId="AD" clId="Web-{C8ADDC85-A1F1-A53E-461B-16E609C2594A}" dt="2024-05-26T08:44:02.807" v="2338"/>
          <ac:spMkLst>
            <pc:docMk/>
            <pc:sldMk cId="734114942" sldId="2145706980"/>
            <ac:spMk id="19" creationId="{6CC64D9E-CA5E-F496-ECFF-065899D80DFF}"/>
          </ac:spMkLst>
        </pc:spChg>
        <pc:spChg chg="mod">
          <ac:chgData name="POUSSIN Carine" userId="S::carine.poussin@csem.ch::e0c7be40-c777-40ed-a403-eb339f7fc851" providerId="AD" clId="Web-{C8ADDC85-A1F1-A53E-461B-16E609C2594A}" dt="2024-05-26T08:45:30.543" v="2347" actId="1076"/>
          <ac:spMkLst>
            <pc:docMk/>
            <pc:sldMk cId="734114942" sldId="2145706980"/>
            <ac:spMk id="37" creationId="{D4196C11-4DC6-437A-4594-46424E9BDB83}"/>
          </ac:spMkLst>
        </pc:spChg>
        <pc:spChg chg="mod">
          <ac:chgData name="POUSSIN Carine" userId="S::carine.poussin@csem.ch::e0c7be40-c777-40ed-a403-eb339f7fc851" providerId="AD" clId="Web-{C8ADDC85-A1F1-A53E-461B-16E609C2594A}" dt="2024-05-26T08:39:31.351" v="2311" actId="20577"/>
          <ac:spMkLst>
            <pc:docMk/>
            <pc:sldMk cId="734114942" sldId="2145706980"/>
            <ac:spMk id="57" creationId="{15D5A859-C31F-38E4-3103-EAFA6116161D}"/>
          </ac:spMkLst>
        </pc:spChg>
        <pc:spChg chg="del">
          <ac:chgData name="POUSSIN Carine" userId="S::carine.poussin@csem.ch::e0c7be40-c777-40ed-a403-eb339f7fc851" providerId="AD" clId="Web-{C8ADDC85-A1F1-A53E-461B-16E609C2594A}" dt="2024-05-24T17:44:15.238" v="1665"/>
          <ac:spMkLst>
            <pc:docMk/>
            <pc:sldMk cId="734114942" sldId="2145706980"/>
            <ac:spMk id="59" creationId="{E6B61058-2093-9B18-C552-E247C0A84041}"/>
          </ac:spMkLst>
        </pc:spChg>
        <pc:spChg chg="mod">
          <ac:chgData name="POUSSIN Carine" userId="S::carine.poussin@csem.ch::e0c7be40-c777-40ed-a403-eb339f7fc851" providerId="AD" clId="Web-{C8ADDC85-A1F1-A53E-461B-16E609C2594A}" dt="2024-05-26T08:45:30.621" v="2350" actId="1076"/>
          <ac:spMkLst>
            <pc:docMk/>
            <pc:sldMk cId="734114942" sldId="2145706980"/>
            <ac:spMk id="60" creationId="{A4B6B9DA-51C1-8F3F-A267-FF80C3F6CFB3}"/>
          </ac:spMkLst>
        </pc:spChg>
        <pc:grpChg chg="mod">
          <ac:chgData name="POUSSIN Carine" userId="S::carine.poussin@csem.ch::e0c7be40-c777-40ed-a403-eb339f7fc851" providerId="AD" clId="Web-{C8ADDC85-A1F1-A53E-461B-16E609C2594A}" dt="2024-05-26T08:45:30.527" v="2346" actId="1076"/>
          <ac:grpSpMkLst>
            <pc:docMk/>
            <pc:sldMk cId="734114942" sldId="2145706980"/>
            <ac:grpSpMk id="6" creationId="{BB8EB050-6202-94A4-15EB-F9FA9B3B5286}"/>
          </ac:grpSpMkLst>
        </pc:grpChg>
        <pc:grpChg chg="mod">
          <ac:chgData name="POUSSIN Carine" userId="S::carine.poussin@csem.ch::e0c7be40-c777-40ed-a403-eb339f7fc851" providerId="AD" clId="Web-{C8ADDC85-A1F1-A53E-461B-16E609C2594A}" dt="2024-05-26T08:45:30.606" v="2349" actId="1076"/>
          <ac:grpSpMkLst>
            <pc:docMk/>
            <pc:sldMk cId="734114942" sldId="2145706980"/>
            <ac:grpSpMk id="58" creationId="{25304738-E2E2-191C-A21A-6D4127606405}"/>
          </ac:grpSpMkLst>
        </pc:grpChg>
        <pc:picChg chg="mod">
          <ac:chgData name="POUSSIN Carine" userId="S::carine.poussin@csem.ch::e0c7be40-c777-40ed-a403-eb339f7fc851" providerId="AD" clId="Web-{C8ADDC85-A1F1-A53E-461B-16E609C2594A}" dt="2024-05-26T08:42:51.135" v="2335"/>
          <ac:picMkLst>
            <pc:docMk/>
            <pc:sldMk cId="734114942" sldId="2145706980"/>
            <ac:picMk id="8" creationId="{64E43FF0-1712-B746-EE47-9B937132F66E}"/>
          </ac:picMkLst>
        </pc:picChg>
        <pc:picChg chg="mod">
          <ac:chgData name="POUSSIN Carine" userId="S::carine.poussin@csem.ch::e0c7be40-c777-40ed-a403-eb339f7fc851" providerId="AD" clId="Web-{C8ADDC85-A1F1-A53E-461B-16E609C2594A}" dt="2024-05-26T08:41:11.664" v="2327" actId="1076"/>
          <ac:picMkLst>
            <pc:docMk/>
            <pc:sldMk cId="734114942" sldId="2145706980"/>
            <ac:picMk id="9" creationId="{FD552D65-2049-DB69-7E1D-EF08376F5C24}"/>
          </ac:picMkLst>
        </pc:picChg>
        <pc:picChg chg="mod">
          <ac:chgData name="POUSSIN Carine" userId="S::carine.poussin@csem.ch::e0c7be40-c777-40ed-a403-eb339f7fc851" providerId="AD" clId="Web-{C8ADDC85-A1F1-A53E-461B-16E609C2594A}" dt="2024-05-26T08:45:30.574" v="2348" actId="1076"/>
          <ac:picMkLst>
            <pc:docMk/>
            <pc:sldMk cId="734114942" sldId="2145706980"/>
            <ac:picMk id="38" creationId="{4D6D7EDA-3A8D-C11B-7516-D7A3D3E39616}"/>
          </ac:picMkLst>
        </pc:picChg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7T07:07:13.919" v="3147" actId="1076"/>
        <pc:sldMkLst>
          <pc:docMk/>
          <pc:sldMk cId="4292258569" sldId="2145706981"/>
        </pc:sldMkLst>
        <pc:spChg chg="add mod">
          <ac:chgData name="POUSSIN Carine" userId="S::carine.poussin@csem.ch::e0c7be40-c777-40ed-a403-eb339f7fc851" providerId="AD" clId="Web-{C8ADDC85-A1F1-A53E-461B-16E609C2594A}" dt="2024-05-27T06:45:54.524" v="3105" actId="1076"/>
          <ac:spMkLst>
            <pc:docMk/>
            <pc:sldMk cId="4292258569" sldId="2145706981"/>
            <ac:spMk id="2" creationId="{F82AAC5A-87A5-8030-F4D9-200D56292CC2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42:37.240" v="3059" actId="1076"/>
          <ac:spMkLst>
            <pc:docMk/>
            <pc:sldMk cId="4292258569" sldId="2145706981"/>
            <ac:spMk id="3" creationId="{9E6FB7C6-76BC-F9B3-A430-6C811FD05570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7:07:03.012" v="3145" actId="1076"/>
          <ac:spMkLst>
            <pc:docMk/>
            <pc:sldMk cId="4292258569" sldId="2145706981"/>
            <ac:spMk id="4" creationId="{98DBE63E-3573-BFBA-96F5-E78FB8E96F3B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6T08:18:33.177" v="2049"/>
          <ac:spMkLst>
            <pc:docMk/>
            <pc:sldMk cId="4292258569" sldId="2145706981"/>
            <ac:spMk id="5" creationId="{D9A85EB0-342C-A831-3A9D-238325EE4F20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7:07:13.919" v="3147" actId="1076"/>
          <ac:spMkLst>
            <pc:docMk/>
            <pc:sldMk cId="4292258569" sldId="2145706981"/>
            <ac:spMk id="5" creationId="{E73581B1-7A29-6EEA-F187-CAD1FCEC5809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8:21:39.773" v="2079"/>
          <ac:spMkLst>
            <pc:docMk/>
            <pc:sldMk cId="4292258569" sldId="2145706981"/>
            <ac:spMk id="8" creationId="{838C28E9-F555-5E1F-7D64-3D58F643969A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6T08:21:20.867" v="2078"/>
          <ac:spMkLst>
            <pc:docMk/>
            <pc:sldMk cId="4292258569" sldId="2145706981"/>
            <ac:spMk id="10" creationId="{75C6066E-EFD3-C231-8865-56747E5AEB50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5:50.008" v="3097" actId="1076"/>
          <ac:spMkLst>
            <pc:docMk/>
            <pc:sldMk cId="4292258569" sldId="2145706981"/>
            <ac:spMk id="11" creationId="{D30C2716-969A-72EF-922E-11D053532F7A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8:14:41.392" v="2011"/>
          <ac:spMkLst>
            <pc:docMk/>
            <pc:sldMk cId="4292258569" sldId="2145706981"/>
            <ac:spMk id="12" creationId="{B2CF993B-A729-9069-E7E9-0788E1B04FAD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6T08:26:41.965" v="2140"/>
          <ac:spMkLst>
            <pc:docMk/>
            <pc:sldMk cId="4292258569" sldId="2145706981"/>
            <ac:spMk id="14" creationId="{2B030D5D-7EE5-982B-249D-01C5E1544713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3:57.585" v="3075" actId="20577"/>
          <ac:spMkLst>
            <pc:docMk/>
            <pc:sldMk cId="4292258569" sldId="2145706981"/>
            <ac:spMk id="38" creationId="{722181FD-10A2-566B-F1A0-3BA25FF27AAA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4:17.616" v="3077" actId="20577"/>
          <ac:spMkLst>
            <pc:docMk/>
            <pc:sldMk cId="4292258569" sldId="2145706981"/>
            <ac:spMk id="39" creationId="{9B14EBE3-EB2D-232F-D803-5A8087592231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4:09.319" v="3076" actId="20577"/>
          <ac:spMkLst>
            <pc:docMk/>
            <pc:sldMk cId="4292258569" sldId="2145706981"/>
            <ac:spMk id="40" creationId="{A2FB427F-4196-2062-B899-43D05224A294}"/>
          </ac:spMkLst>
        </pc:spChg>
        <pc:spChg chg="del">
          <ac:chgData name="POUSSIN Carine" userId="S::carine.poussin@csem.ch::e0c7be40-c777-40ed-a403-eb339f7fc851" providerId="AD" clId="Web-{C8ADDC85-A1F1-A53E-461B-16E609C2594A}" dt="2024-05-26T08:01:10.818" v="1921"/>
          <ac:spMkLst>
            <pc:docMk/>
            <pc:sldMk cId="4292258569" sldId="2145706981"/>
            <ac:spMk id="41" creationId="{703DB4AA-A2A7-C34E-EF6E-8BC89D6CF338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3:42.475" v="3073"/>
          <ac:spMkLst>
            <pc:docMk/>
            <pc:sldMk cId="4292258569" sldId="2145706981"/>
            <ac:spMk id="58" creationId="{394B517A-93E0-B4D2-4BFA-6B9895F23C84}"/>
          </ac:spMkLst>
        </pc:spChg>
        <pc:spChg chg="mod">
          <ac:chgData name="POUSSIN Carine" userId="S::carine.poussin@csem.ch::e0c7be40-c777-40ed-a403-eb339f7fc851" providerId="AD" clId="Web-{C8ADDC85-A1F1-A53E-461B-16E609C2594A}" dt="2024-05-26T08:16:01.956" v="2021" actId="1076"/>
          <ac:spMkLst>
            <pc:docMk/>
            <pc:sldMk cId="4292258569" sldId="2145706981"/>
            <ac:spMk id="68" creationId="{3F6E5DDF-8CE6-10AA-7B06-3FE25A397C23}"/>
          </ac:spMkLst>
        </pc:spChg>
        <pc:spChg chg="del">
          <ac:chgData name="POUSSIN Carine" userId="S::carine.poussin@csem.ch::e0c7be40-c777-40ed-a403-eb339f7fc851" providerId="AD" clId="Web-{C8ADDC85-A1F1-A53E-461B-16E609C2594A}" dt="2024-05-26T08:26:21.058" v="2135"/>
          <ac:spMkLst>
            <pc:docMk/>
            <pc:sldMk cId="4292258569" sldId="2145706981"/>
            <ac:spMk id="69" creationId="{5BA2C4D7-CE2E-D44E-602F-B8FBFABDCD17}"/>
          </ac:spMkLst>
        </pc:spChg>
        <pc:spChg chg="del">
          <ac:chgData name="POUSSIN Carine" userId="S::carine.poussin@csem.ch::e0c7be40-c777-40ed-a403-eb339f7fc851" providerId="AD" clId="Web-{C8ADDC85-A1F1-A53E-461B-16E609C2594A}" dt="2024-05-26T08:26:51.449" v="2141"/>
          <ac:spMkLst>
            <pc:docMk/>
            <pc:sldMk cId="4292258569" sldId="2145706981"/>
            <ac:spMk id="70" creationId="{8D425A7E-635D-2A7D-0DD4-DCC4FEEE7362}"/>
          </ac:spMkLst>
        </pc:spChg>
        <pc:spChg chg="del">
          <ac:chgData name="POUSSIN Carine" userId="S::carine.poussin@csem.ch::e0c7be40-c777-40ed-a403-eb339f7fc851" providerId="AD" clId="Web-{C8ADDC85-A1F1-A53E-461B-16E609C2594A}" dt="2024-05-26T08:01:10.818" v="1919"/>
          <ac:spMkLst>
            <pc:docMk/>
            <pc:sldMk cId="4292258569" sldId="2145706981"/>
            <ac:spMk id="83" creationId="{714298B5-FB09-8D6C-48A6-B6D30DAA50C2}"/>
          </ac:spMkLst>
        </pc:spChg>
        <pc:spChg chg="del">
          <ac:chgData name="POUSSIN Carine" userId="S::carine.poussin@csem.ch::e0c7be40-c777-40ed-a403-eb339f7fc851" providerId="AD" clId="Web-{C8ADDC85-A1F1-A53E-461B-16E609C2594A}" dt="2024-05-26T07:59:41.567" v="1881"/>
          <ac:spMkLst>
            <pc:docMk/>
            <pc:sldMk cId="4292258569" sldId="2145706981"/>
            <ac:spMk id="84" creationId="{FB2BEC37-1E61-944E-1350-228541586005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8:27:59.357" v="2161"/>
          <ac:spMkLst>
            <pc:docMk/>
            <pc:sldMk cId="4292258569" sldId="2145706981"/>
            <ac:spMk id="85" creationId="{D0FAD01F-F26A-CE14-4DF4-1DCE4F7DEC4E}"/>
          </ac:spMkLst>
        </pc:spChg>
        <pc:spChg chg="del">
          <ac:chgData name="POUSSIN Carine" userId="S::carine.poussin@csem.ch::e0c7be40-c777-40ed-a403-eb339f7fc851" providerId="AD" clId="Web-{C8ADDC85-A1F1-A53E-461B-16E609C2594A}" dt="2024-05-26T07:59:43.629" v="1882"/>
          <ac:spMkLst>
            <pc:docMk/>
            <pc:sldMk cId="4292258569" sldId="2145706981"/>
            <ac:spMk id="86" creationId="{2D8017AA-E231-297E-1843-1032C5589E1E}"/>
          </ac:spMkLst>
        </pc:spChg>
        <pc:spChg chg="del">
          <ac:chgData name="POUSSIN Carine" userId="S::carine.poussin@csem.ch::e0c7be40-c777-40ed-a403-eb339f7fc851" providerId="AD" clId="Web-{C8ADDC85-A1F1-A53E-461B-16E609C2594A}" dt="2024-05-26T08:01:50.912" v="1934"/>
          <ac:spMkLst>
            <pc:docMk/>
            <pc:sldMk cId="4292258569" sldId="2145706981"/>
            <ac:spMk id="102" creationId="{AD5CABD1-F86C-23C4-9FA5-94DFC546B3F0}"/>
          </ac:spMkLst>
        </pc:spChg>
        <pc:grpChg chg="mod">
          <ac:chgData name="POUSSIN Carine" userId="S::carine.poussin@csem.ch::e0c7be40-c777-40ed-a403-eb339f7fc851" providerId="AD" clId="Web-{C8ADDC85-A1F1-A53E-461B-16E609C2594A}" dt="2024-05-27T06:45:50.180" v="3101" actId="1076"/>
          <ac:grpSpMkLst>
            <pc:docMk/>
            <pc:sldMk cId="4292258569" sldId="2145706981"/>
            <ac:grpSpMk id="87" creationId="{B5AB9504-42DA-0B16-F49E-6A54FD8751BF}"/>
          </ac:grpSpMkLst>
        </pc:grpChg>
        <pc:grpChg chg="mod">
          <ac:chgData name="POUSSIN Carine" userId="S::carine.poussin@csem.ch::e0c7be40-c777-40ed-a403-eb339f7fc851" providerId="AD" clId="Web-{C8ADDC85-A1F1-A53E-461B-16E609C2594A}" dt="2024-05-27T06:45:50.149" v="3100" actId="1076"/>
          <ac:grpSpMkLst>
            <pc:docMk/>
            <pc:sldMk cId="4292258569" sldId="2145706981"/>
            <ac:grpSpMk id="88" creationId="{67A793FF-AFC4-760B-BA7C-B106A5AA9F1D}"/>
          </ac:grpSpMkLst>
        </pc:grpChg>
        <pc:grpChg chg="mod">
          <ac:chgData name="POUSSIN Carine" userId="S::carine.poussin@csem.ch::e0c7be40-c777-40ed-a403-eb339f7fc851" providerId="AD" clId="Web-{C8ADDC85-A1F1-A53E-461B-16E609C2594A}" dt="2024-05-27T06:45:50.243" v="3102" actId="1076"/>
          <ac:grpSpMkLst>
            <pc:docMk/>
            <pc:sldMk cId="4292258569" sldId="2145706981"/>
            <ac:grpSpMk id="91" creationId="{37A1106E-70CC-1728-4619-0DCCC66A1DEF}"/>
          </ac:grpSpMkLst>
        </pc:grpChg>
        <pc:grpChg chg="del">
          <ac:chgData name="POUSSIN Carine" userId="S::carine.poussin@csem.ch::e0c7be40-c777-40ed-a403-eb339f7fc851" providerId="AD" clId="Web-{C8ADDC85-A1F1-A53E-461B-16E609C2594A}" dt="2024-05-26T08:01:10.818" v="1920"/>
          <ac:grpSpMkLst>
            <pc:docMk/>
            <pc:sldMk cId="4292258569" sldId="2145706981"/>
            <ac:grpSpMk id="92" creationId="{1352BE46-3603-6674-A87E-81F253888872}"/>
          </ac:grpSpMkLst>
        </pc:grpChg>
        <pc:grpChg chg="mod">
          <ac:chgData name="POUSSIN Carine" userId="S::carine.poussin@csem.ch::e0c7be40-c777-40ed-a403-eb339f7fc851" providerId="AD" clId="Web-{C8ADDC85-A1F1-A53E-461B-16E609C2594A}" dt="2024-05-27T07:06:58.247" v="3143" actId="1076"/>
          <ac:grpSpMkLst>
            <pc:docMk/>
            <pc:sldMk cId="4292258569" sldId="2145706981"/>
            <ac:grpSpMk id="93" creationId="{EBEE925A-DBA7-8BFF-CD5E-3CC66D9C5A6B}"/>
          </ac:grpSpMkLst>
        </pc:grpChg>
        <pc:grpChg chg="mod">
          <ac:chgData name="POUSSIN Carine" userId="S::carine.poussin@csem.ch::e0c7be40-c777-40ed-a403-eb339f7fc851" providerId="AD" clId="Web-{C8ADDC85-A1F1-A53E-461B-16E609C2594A}" dt="2024-05-27T07:06:58.262" v="3144" actId="1076"/>
          <ac:grpSpMkLst>
            <pc:docMk/>
            <pc:sldMk cId="4292258569" sldId="2145706981"/>
            <ac:grpSpMk id="94" creationId="{7BB1473F-B041-6A6D-935D-E4820F6642E7}"/>
          </ac:grpSpMkLst>
        </pc:grpChg>
        <pc:grpChg chg="del">
          <ac:chgData name="POUSSIN Carine" userId="S::carine.poussin@csem.ch::e0c7be40-c777-40ed-a403-eb339f7fc851" providerId="AD" clId="Web-{C8ADDC85-A1F1-A53E-461B-16E609C2594A}" dt="2024-05-26T08:00:56.599" v="1918"/>
          <ac:grpSpMkLst>
            <pc:docMk/>
            <pc:sldMk cId="4292258569" sldId="2145706981"/>
            <ac:grpSpMk id="106" creationId="{900BE6B8-6DF7-6E3D-1DFA-A3EF0D9642ED}"/>
          </ac:grpSpMkLst>
        </pc:grpChg>
        <pc:picChg chg="mod">
          <ac:chgData name="POUSSIN Carine" userId="S::carine.poussin@csem.ch::e0c7be40-c777-40ed-a403-eb339f7fc851" providerId="AD" clId="Web-{C8ADDC85-A1F1-A53E-461B-16E609C2594A}" dt="2024-05-26T08:04:26.524" v="1942" actId="1076"/>
          <ac:picMkLst>
            <pc:docMk/>
            <pc:sldMk cId="4292258569" sldId="2145706981"/>
            <ac:picMk id="67" creationId="{243D9308-B7DB-7C1E-146C-5E8230AFCE39}"/>
          </ac:picMkLst>
        </pc:picChg>
        <pc:cxnChg chg="add del">
          <ac:chgData name="POUSSIN Carine" userId="S::carine.poussin@csem.ch::e0c7be40-c777-40ed-a403-eb339f7fc851" providerId="AD" clId="Web-{C8ADDC85-A1F1-A53E-461B-16E609C2594A}" dt="2024-05-26T08:03:03.679" v="1939"/>
          <ac:cxnSpMkLst>
            <pc:docMk/>
            <pc:sldMk cId="4292258569" sldId="2145706981"/>
            <ac:cxnSpMk id="4" creationId="{7B6A0D19-67CE-0A46-0F12-1616F19314E3}"/>
          </ac:cxnSpMkLst>
        </pc:cxnChg>
        <pc:cxnChg chg="add del mod">
          <ac:chgData name="POUSSIN Carine" userId="S::carine.poussin@csem.ch::e0c7be40-c777-40ed-a403-eb339f7fc851" providerId="AD" clId="Web-{C8ADDC85-A1F1-A53E-461B-16E609C2594A}" dt="2024-05-26T08:19:23.365" v="2058"/>
          <ac:cxnSpMkLst>
            <pc:docMk/>
            <pc:sldMk cId="4292258569" sldId="2145706981"/>
            <ac:cxnSpMk id="6" creationId="{882969F1-BF0A-AF67-8BC9-71D09647D29B}"/>
          </ac:cxnSpMkLst>
        </pc:cxnChg>
        <pc:cxnChg chg="add del mod">
          <ac:chgData name="POUSSIN Carine" userId="S::carine.poussin@csem.ch::e0c7be40-c777-40ed-a403-eb339f7fc851" providerId="AD" clId="Web-{C8ADDC85-A1F1-A53E-461B-16E609C2594A}" dt="2024-05-26T08:19:21.428" v="2057"/>
          <ac:cxnSpMkLst>
            <pc:docMk/>
            <pc:sldMk cId="4292258569" sldId="2145706981"/>
            <ac:cxnSpMk id="7" creationId="{FE604A2E-FF7C-5F3D-5C8A-412CD7D5D9E7}"/>
          </ac:cxnSpMkLst>
        </pc:cxnChg>
        <pc:cxnChg chg="add mod">
          <ac:chgData name="POUSSIN Carine" userId="S::carine.poussin@csem.ch::e0c7be40-c777-40ed-a403-eb339f7fc851" providerId="AD" clId="Web-{C8ADDC85-A1F1-A53E-461B-16E609C2594A}" dt="2024-05-27T06:45:50.258" v="3103" actId="1076"/>
          <ac:cxnSpMkLst>
            <pc:docMk/>
            <pc:sldMk cId="4292258569" sldId="2145706981"/>
            <ac:cxnSpMk id="15" creationId="{F10739DB-A9C7-BB1C-DBF7-824656189A84}"/>
          </ac:cxnSpMkLst>
        </pc:cxnChg>
        <pc:cxnChg chg="add mod">
          <ac:chgData name="POUSSIN Carine" userId="S::carine.poussin@csem.ch::e0c7be40-c777-40ed-a403-eb339f7fc851" providerId="AD" clId="Web-{C8ADDC85-A1F1-A53E-461B-16E609C2594A}" dt="2024-05-27T06:45:50.274" v="3104" actId="1076"/>
          <ac:cxnSpMkLst>
            <pc:docMk/>
            <pc:sldMk cId="4292258569" sldId="2145706981"/>
            <ac:cxnSpMk id="16" creationId="{6B0A58EF-5811-2A74-347D-9CDD633C5A26}"/>
          </ac:cxnSpMkLst>
        </pc:cxnChg>
        <pc:cxnChg chg="add del mod">
          <ac:chgData name="POUSSIN Carine" userId="S::carine.poussin@csem.ch::e0c7be40-c777-40ed-a403-eb339f7fc851" providerId="AD" clId="Web-{C8ADDC85-A1F1-A53E-461B-16E609C2594A}" dt="2024-05-26T08:26:05.699" v="2133"/>
          <ac:cxnSpMkLst>
            <pc:docMk/>
            <pc:sldMk cId="4292258569" sldId="2145706981"/>
            <ac:cxnSpMk id="17" creationId="{5DE84873-AA6C-26E8-AB45-240A8AE64E7D}"/>
          </ac:cxnSpMkLst>
        </pc:cxnChg>
      </pc:sldChg>
      <pc:sldChg chg="add del replId">
        <pc:chgData name="POUSSIN Carine" userId="S::carine.poussin@csem.ch::e0c7be40-c777-40ed-a403-eb339f7fc851" providerId="AD" clId="Web-{C8ADDC85-A1F1-A53E-461B-16E609C2594A}" dt="2024-05-24T17:43:26.253" v="1663"/>
        <pc:sldMkLst>
          <pc:docMk/>
          <pc:sldMk cId="3619708661" sldId="2145706982"/>
        </pc:sldMkLst>
      </pc:sldChg>
      <pc:sldChg chg="add del replId">
        <pc:chgData name="POUSSIN Carine" userId="S::carine.poussin@csem.ch::e0c7be40-c777-40ed-a403-eb339f7fc851" providerId="AD" clId="Web-{C8ADDC85-A1F1-A53E-461B-16E609C2594A}" dt="2024-05-24T17:43:23.034" v="1662"/>
        <pc:sldMkLst>
          <pc:docMk/>
          <pc:sldMk cId="4252213350" sldId="2145706983"/>
        </pc:sldMkLst>
      </pc:sldChg>
      <pc:sldChg chg="add del replId">
        <pc:chgData name="POUSSIN Carine" userId="S::carine.poussin@csem.ch::e0c7be40-c777-40ed-a403-eb339f7fc851" providerId="AD" clId="Web-{C8ADDC85-A1F1-A53E-461B-16E609C2594A}" dt="2024-05-24T17:41:42.064" v="1646"/>
        <pc:sldMkLst>
          <pc:docMk/>
          <pc:sldMk cId="3840601398" sldId="2145706984"/>
        </pc:sldMkLst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7T07:04:13.853" v="3129" actId="1076"/>
        <pc:sldMkLst>
          <pc:docMk/>
          <pc:sldMk cId="3880298715" sldId="2145706985"/>
        </pc:sldMkLst>
        <pc:spChg chg="del mod">
          <ac:chgData name="POUSSIN Carine" userId="S::carine.poussin@csem.ch::e0c7be40-c777-40ed-a403-eb339f7fc851" providerId="AD" clId="Web-{C8ADDC85-A1F1-A53E-461B-16E609C2594A}" dt="2024-05-24T17:33:57.682" v="1448"/>
          <ac:spMkLst>
            <pc:docMk/>
            <pc:sldMk cId="3880298715" sldId="2145706985"/>
            <ac:spMk id="2" creationId="{70DE1262-61FF-C959-005D-2578373BE33C}"/>
          </ac:spMkLst>
        </pc:spChg>
        <pc:spChg chg="mod">
          <ac:chgData name="POUSSIN Carine" userId="S::carine.poussin@csem.ch::e0c7be40-c777-40ed-a403-eb339f7fc851" providerId="AD" clId="Web-{C8ADDC85-A1F1-A53E-461B-16E609C2594A}" dt="2024-05-27T07:04:13.853" v="3129" actId="1076"/>
          <ac:spMkLst>
            <pc:docMk/>
            <pc:sldMk cId="3880298715" sldId="2145706985"/>
            <ac:spMk id="4" creationId="{DAB96469-9C46-A985-89EC-9AB9E4E5FA0D}"/>
          </ac:spMkLst>
        </pc:spChg>
        <pc:spChg chg="del">
          <ac:chgData name="POUSSIN Carine" userId="S::carine.poussin@csem.ch::e0c7be40-c777-40ed-a403-eb339f7fc851" providerId="AD" clId="Web-{C8ADDC85-A1F1-A53E-461B-16E609C2594A}" dt="2024-05-27T07:04:09.994" v="3128"/>
          <ac:spMkLst>
            <pc:docMk/>
            <pc:sldMk cId="3880298715" sldId="2145706985"/>
            <ac:spMk id="7" creationId="{8B986249-E172-AE44-CB7E-A5607A84A675}"/>
          </ac:spMkLst>
        </pc:spChg>
        <pc:spChg chg="del mod">
          <ac:chgData name="POUSSIN Carine" userId="S::carine.poussin@csem.ch::e0c7be40-c777-40ed-a403-eb339f7fc851" providerId="AD" clId="Web-{C8ADDC85-A1F1-A53E-461B-16E609C2594A}" dt="2024-05-27T07:04:08.072" v="3127"/>
          <ac:spMkLst>
            <pc:docMk/>
            <pc:sldMk cId="3880298715" sldId="2145706985"/>
            <ac:spMk id="8" creationId="{E364EACD-E2BA-8E08-D0D7-07B766AF6EFB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4T17:37:49.217" v="1592"/>
          <ac:spMkLst>
            <pc:docMk/>
            <pc:sldMk cId="3880298715" sldId="2145706985"/>
            <ac:spMk id="10" creationId="{FBA6DCB2-77F5-B958-9573-854B8A738F16}"/>
          </ac:spMkLst>
        </pc:spChg>
        <pc:spChg chg="del">
          <ac:chgData name="POUSSIN Carine" userId="S::carine.poussin@csem.ch::e0c7be40-c777-40ed-a403-eb339f7fc851" providerId="AD" clId="Web-{C8ADDC85-A1F1-A53E-461B-16E609C2594A}" dt="2024-05-24T17:42:32.815" v="1652"/>
          <ac:spMkLst>
            <pc:docMk/>
            <pc:sldMk cId="3880298715" sldId="2145706985"/>
            <ac:spMk id="11" creationId="{D3E28A94-16CE-3CFF-81DA-924E2FBD3943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4T17:37:53.389" v="1593"/>
          <ac:spMkLst>
            <pc:docMk/>
            <pc:sldMk cId="3880298715" sldId="2145706985"/>
            <ac:spMk id="14" creationId="{2CCACACA-B4E5-EA63-FD31-19F319795B98}"/>
          </ac:spMkLst>
        </pc:spChg>
        <pc:grpChg chg="add mod">
          <ac:chgData name="POUSSIN Carine" userId="S::carine.poussin@csem.ch::e0c7be40-c777-40ed-a403-eb339f7fc851" providerId="AD" clId="Web-{C8ADDC85-A1F1-A53E-461B-16E609C2594A}" dt="2024-05-25T10:06:58.310" v="1669" actId="1076"/>
          <ac:grpSpMkLst>
            <pc:docMk/>
            <pc:sldMk cId="3880298715" sldId="2145706985"/>
            <ac:grpSpMk id="18" creationId="{03C03D13-53F9-A2D4-8BFA-04B637909967}"/>
          </ac:grpSpMkLst>
        </pc:grpChg>
        <pc:picChg chg="mod modCrop">
          <ac:chgData name="POUSSIN Carine" userId="S::carine.poussin@csem.ch::e0c7be40-c777-40ed-a403-eb339f7fc851" providerId="AD" clId="Web-{C8ADDC85-A1F1-A53E-461B-16E609C2594A}" dt="2024-05-25T10:10:59.159" v="1688"/>
          <ac:picMkLst>
            <pc:docMk/>
            <pc:sldMk cId="3880298715" sldId="2145706985"/>
            <ac:picMk id="3" creationId="{EFC919E7-B30B-5D77-4F44-3209A66457F0}"/>
          </ac:picMkLst>
        </pc:picChg>
        <pc:picChg chg="add del mod">
          <ac:chgData name="POUSSIN Carine" userId="S::carine.poussin@csem.ch::e0c7be40-c777-40ed-a403-eb339f7fc851" providerId="AD" clId="Web-{C8ADDC85-A1F1-A53E-461B-16E609C2594A}" dt="2024-05-24T17:37:54.311" v="1594"/>
          <ac:picMkLst>
            <pc:docMk/>
            <pc:sldMk cId="3880298715" sldId="2145706985"/>
            <ac:picMk id="6" creationId="{9AD28E25-DFFD-4A80-5F37-EB8F869B6A9F}"/>
          </ac:picMkLst>
        </pc:picChg>
      </pc:sldChg>
      <pc:sldChg chg="add replId modNotes">
        <pc:chgData name="POUSSIN Carine" userId="S::carine.poussin@csem.ch::e0c7be40-c777-40ed-a403-eb339f7fc851" providerId="AD" clId="Web-{C8ADDC85-A1F1-A53E-461B-16E609C2594A}" dt="2024-05-24T17:30:45.726" v="1369"/>
        <pc:sldMkLst>
          <pc:docMk/>
          <pc:sldMk cId="1923806217" sldId="2145706986"/>
        </pc:sldMkLst>
      </pc:sldChg>
      <pc:sldChg chg="delSp modSp add replId delAnim">
        <pc:chgData name="POUSSIN Carine" userId="S::carine.poussin@csem.ch::e0c7be40-c777-40ed-a403-eb339f7fc851" providerId="AD" clId="Web-{C8ADDC85-A1F1-A53E-461B-16E609C2594A}" dt="2024-05-24T17:21:20.656" v="1188"/>
        <pc:sldMkLst>
          <pc:docMk/>
          <pc:sldMk cId="283220986" sldId="2145706987"/>
        </pc:sldMkLst>
        <pc:spChg chg="mod">
          <ac:chgData name="POUSSIN Carine" userId="S::carine.poussin@csem.ch::e0c7be40-c777-40ed-a403-eb339f7fc851" providerId="AD" clId="Web-{C8ADDC85-A1F1-A53E-461B-16E609C2594A}" dt="2024-05-24T15:44:48.606" v="118" actId="20577"/>
          <ac:spMkLst>
            <pc:docMk/>
            <pc:sldMk cId="283220986" sldId="2145706987"/>
            <ac:spMk id="3" creationId="{18E59441-E2DC-8593-E4E9-0630726030C2}"/>
          </ac:spMkLst>
        </pc:spChg>
        <pc:spChg chg="del">
          <ac:chgData name="POUSSIN Carine" userId="S::carine.poussin@csem.ch::e0c7be40-c777-40ed-a403-eb339f7fc851" providerId="AD" clId="Web-{C8ADDC85-A1F1-A53E-461B-16E609C2594A}" dt="2024-05-24T15:44:13.793" v="101"/>
          <ac:spMkLst>
            <pc:docMk/>
            <pc:sldMk cId="283220986" sldId="2145706987"/>
            <ac:spMk id="10" creationId="{21F76F76-3D51-34F6-9E5C-40065A473A10}"/>
          </ac:spMkLst>
        </pc:spChg>
        <pc:spChg chg="del">
          <ac:chgData name="POUSSIN Carine" userId="S::carine.poussin@csem.ch::e0c7be40-c777-40ed-a403-eb339f7fc851" providerId="AD" clId="Web-{C8ADDC85-A1F1-A53E-461B-16E609C2594A}" dt="2024-05-24T17:21:20.656" v="1188"/>
          <ac:spMkLst>
            <pc:docMk/>
            <pc:sldMk cId="283220986" sldId="2145706987"/>
            <ac:spMk id="38" creationId="{C01FDC30-5786-5EF2-B2FA-983B744473B1}"/>
          </ac:spMkLst>
        </pc:spChg>
      </pc:sldChg>
      <pc:sldChg chg="delSp modSp add replId delAnim">
        <pc:chgData name="POUSSIN Carine" userId="S::carine.poussin@csem.ch::e0c7be40-c777-40ed-a403-eb339f7fc851" providerId="AD" clId="Web-{C8ADDC85-A1F1-A53E-461B-16E609C2594A}" dt="2024-05-24T17:04:08.595" v="849"/>
        <pc:sldMkLst>
          <pc:docMk/>
          <pc:sldMk cId="3058272148" sldId="2145706988"/>
        </pc:sldMkLst>
        <pc:spChg chg="mod">
          <ac:chgData name="POUSSIN Carine" userId="S::carine.poussin@csem.ch::e0c7be40-c777-40ed-a403-eb339f7fc851" providerId="AD" clId="Web-{C8ADDC85-A1F1-A53E-461B-16E609C2594A}" dt="2024-05-24T15:45:37.200" v="153" actId="20577"/>
          <ac:spMkLst>
            <pc:docMk/>
            <pc:sldMk cId="3058272148" sldId="2145706988"/>
            <ac:spMk id="3" creationId="{18E59441-E2DC-8593-E4E9-0630726030C2}"/>
          </ac:spMkLst>
        </pc:spChg>
        <pc:spChg chg="del">
          <ac:chgData name="POUSSIN Carine" userId="S::carine.poussin@csem.ch::e0c7be40-c777-40ed-a403-eb339f7fc851" providerId="AD" clId="Web-{C8ADDC85-A1F1-A53E-461B-16E609C2594A}" dt="2024-05-24T17:04:08.595" v="849"/>
          <ac:spMkLst>
            <pc:docMk/>
            <pc:sldMk cId="3058272148" sldId="2145706988"/>
            <ac:spMk id="11326" creationId="{EECD73F4-2DFF-25DE-3E39-2FB3E0E500BB}"/>
          </ac:spMkLst>
        </pc:spChg>
      </pc:sldChg>
      <pc:sldChg chg="delSp modSp add del replId delAnim">
        <pc:chgData name="POUSSIN Carine" userId="S::carine.poussin@csem.ch::e0c7be40-c777-40ed-a403-eb339f7fc851" providerId="AD" clId="Web-{C8ADDC85-A1F1-A53E-461B-16E609C2594A}" dt="2024-05-24T15:52:28.752" v="187"/>
        <pc:sldMkLst>
          <pc:docMk/>
          <pc:sldMk cId="3133607166" sldId="2145706989"/>
        </pc:sldMkLst>
        <pc:spChg chg="mod">
          <ac:chgData name="POUSSIN Carine" userId="S::carine.poussin@csem.ch::e0c7be40-c777-40ed-a403-eb339f7fc851" providerId="AD" clId="Web-{C8ADDC85-A1F1-A53E-461B-16E609C2594A}" dt="2024-05-24T15:51:29.752" v="184" actId="14100"/>
          <ac:spMkLst>
            <pc:docMk/>
            <pc:sldMk cId="3133607166" sldId="2145706989"/>
            <ac:spMk id="6" creationId="{EEB7BF07-907A-FA39-4757-87EBBE0D7D8B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1:00.798" v="176"/>
          <ac:spMkLst>
            <pc:docMk/>
            <pc:sldMk cId="3133607166" sldId="2145706989"/>
            <ac:spMk id="9" creationId="{EACE2991-3454-E223-3208-53B455A48B6B}"/>
          </ac:spMkLst>
        </pc:spChg>
        <pc:spChg chg="del mod">
          <ac:chgData name="POUSSIN Carine" userId="S::carine.poussin@csem.ch::e0c7be40-c777-40ed-a403-eb339f7fc851" providerId="AD" clId="Web-{C8ADDC85-A1F1-A53E-461B-16E609C2594A}" dt="2024-05-24T15:51:05.001" v="179"/>
          <ac:spMkLst>
            <pc:docMk/>
            <pc:sldMk cId="3133607166" sldId="2145706989"/>
            <ac:spMk id="51" creationId="{2AAF9CEB-51BC-250C-7026-5F8B52B770BA}"/>
          </ac:spMkLst>
        </pc:spChg>
        <pc:spChg chg="mod">
          <ac:chgData name="POUSSIN Carine" userId="S::carine.poussin@csem.ch::e0c7be40-c777-40ed-a403-eb339f7fc851" providerId="AD" clId="Web-{C8ADDC85-A1F1-A53E-461B-16E609C2594A}" dt="2024-05-24T15:51:12.361" v="180" actId="1076"/>
          <ac:spMkLst>
            <pc:docMk/>
            <pc:sldMk cId="3133607166" sldId="2145706989"/>
            <ac:spMk id="73" creationId="{D8919D91-2770-16E4-B540-615C5397A7DB}"/>
          </ac:spMkLst>
        </pc:spChg>
      </pc:sldChg>
      <pc:sldChg chg="addSp add replId">
        <pc:chgData name="POUSSIN Carine" userId="S::carine.poussin@csem.ch::e0c7be40-c777-40ed-a403-eb339f7fc851" providerId="AD" clId="Web-{C8ADDC85-A1F1-A53E-461B-16E609C2594A}" dt="2024-05-24T15:53:49.722" v="219"/>
        <pc:sldMkLst>
          <pc:docMk/>
          <pc:sldMk cId="1104024877" sldId="2145706990"/>
        </pc:sldMkLst>
        <pc:spChg chg="add">
          <ac:chgData name="POUSSIN Carine" userId="S::carine.poussin@csem.ch::e0c7be40-c777-40ed-a403-eb339f7fc851" providerId="AD" clId="Web-{C8ADDC85-A1F1-A53E-461B-16E609C2594A}" dt="2024-05-24T15:53:49.722" v="219"/>
          <ac:spMkLst>
            <pc:docMk/>
            <pc:sldMk cId="1104024877" sldId="2145706990"/>
            <ac:spMk id="2" creationId="{EEB7BF07-907A-FA39-4757-87EBBE0D7D8B}"/>
          </ac:spMkLst>
        </pc:spChg>
      </pc:sldChg>
      <pc:sldChg chg="addSp modSp add del replId">
        <pc:chgData name="POUSSIN Carine" userId="S::carine.poussin@csem.ch::e0c7be40-c777-40ed-a403-eb339f7fc851" providerId="AD" clId="Web-{C8ADDC85-A1F1-A53E-461B-16E609C2594A}" dt="2024-05-26T09:45:09.893" v="2871"/>
        <pc:sldMkLst>
          <pc:docMk/>
          <pc:sldMk cId="92449551" sldId="2145706991"/>
        </pc:sldMkLst>
        <pc:spChg chg="mod">
          <ac:chgData name="POUSSIN Carine" userId="S::carine.poussin@csem.ch::e0c7be40-c777-40ed-a403-eb339f7fc851" providerId="AD" clId="Web-{C8ADDC85-A1F1-A53E-461B-16E609C2594A}" dt="2024-05-24T15:47:51.342" v="175" actId="14100"/>
          <ac:spMkLst>
            <pc:docMk/>
            <pc:sldMk cId="92449551" sldId="2145706991"/>
            <ac:spMk id="6" creationId="{EEB7BF07-907A-FA39-4757-87EBBE0D7D8B}"/>
          </ac:spMkLst>
        </pc:spChg>
        <pc:spChg chg="add mod">
          <ac:chgData name="POUSSIN Carine" userId="S::carine.poussin@csem.ch::e0c7be40-c777-40ed-a403-eb339f7fc851" providerId="AD" clId="Web-{C8ADDC85-A1F1-A53E-461B-16E609C2594A}" dt="2024-05-24T15:53:45.300" v="218" actId="20577"/>
          <ac:spMkLst>
            <pc:docMk/>
            <pc:sldMk cId="92449551" sldId="2145706991"/>
            <ac:spMk id="8" creationId="{8E3B1D5A-54B4-3514-4773-0E1D12CA03B9}"/>
          </ac:spMkLst>
        </pc:spChg>
      </pc:sldChg>
      <pc:sldChg chg="addSp delSp modSp add replId addAnim delAnim modNotes">
        <pc:chgData name="POUSSIN Carine" userId="S::carine.poussin@csem.ch::e0c7be40-c777-40ed-a403-eb339f7fc851" providerId="AD" clId="Web-{C8ADDC85-A1F1-A53E-461B-16E609C2594A}" dt="2024-05-26T09:45:38.768" v="2873" actId="1076"/>
        <pc:sldMkLst>
          <pc:docMk/>
          <pc:sldMk cId="2809355976" sldId="2145706992"/>
        </pc:sldMkLst>
        <pc:spChg chg="add del">
          <ac:chgData name="POUSSIN Carine" userId="S::carine.poussin@csem.ch::e0c7be40-c777-40ed-a403-eb339f7fc851" providerId="AD" clId="Web-{C8ADDC85-A1F1-A53E-461B-16E609C2594A}" dt="2024-05-24T17:05:15.830" v="853"/>
          <ac:spMkLst>
            <pc:docMk/>
            <pc:sldMk cId="2809355976" sldId="2145706992"/>
            <ac:spMk id="3" creationId="{BA88E54D-0134-A238-81CA-84ED229B2975}"/>
          </ac:spMkLst>
        </pc:spChg>
        <pc:spChg chg="mod">
          <ac:chgData name="POUSSIN Carine" userId="S::carine.poussin@csem.ch::e0c7be40-c777-40ed-a403-eb339f7fc851" providerId="AD" clId="Web-{C8ADDC85-A1F1-A53E-461B-16E609C2594A}" dt="2024-05-24T17:09:12.755" v="964" actId="20577"/>
          <ac:spMkLst>
            <pc:docMk/>
            <pc:sldMk cId="2809355976" sldId="2145706992"/>
            <ac:spMk id="6" creationId="{EEB7BF07-907A-FA39-4757-87EBBE0D7D8B}"/>
          </ac:spMkLst>
        </pc:spChg>
        <pc:spChg chg="mod">
          <ac:chgData name="POUSSIN Carine" userId="S::carine.poussin@csem.ch::e0c7be40-c777-40ed-a403-eb339f7fc851" providerId="AD" clId="Web-{C8ADDC85-A1F1-A53E-461B-16E609C2594A}" dt="2024-05-26T09:10:13.517" v="2579" actId="20577"/>
          <ac:spMkLst>
            <pc:docMk/>
            <pc:sldMk cId="2809355976" sldId="2145706992"/>
            <ac:spMk id="8" creationId="{8E3B1D5A-54B4-3514-4773-0E1D12CA03B9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4:20.004" v="236"/>
          <ac:spMkLst>
            <pc:docMk/>
            <pc:sldMk cId="2809355976" sldId="2145706992"/>
            <ac:spMk id="9" creationId="{EACE2991-3454-E223-3208-53B455A48B6B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4:20.004" v="235"/>
          <ac:spMkLst>
            <pc:docMk/>
            <pc:sldMk cId="2809355976" sldId="2145706992"/>
            <ac:spMk id="31" creationId="{EF58B1FF-4877-9DA3-88CE-DF25E2D2B0BC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4:19.973" v="225"/>
          <ac:spMkLst>
            <pc:docMk/>
            <pc:sldMk cId="2809355976" sldId="2145706992"/>
            <ac:spMk id="51" creationId="{2AAF9CEB-51BC-250C-7026-5F8B52B770BA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4:19.973" v="222"/>
          <ac:spMkLst>
            <pc:docMk/>
            <pc:sldMk cId="2809355976" sldId="2145706992"/>
            <ac:spMk id="75" creationId="{2EC626F8-50AC-AE5F-1E87-7FDACE5BA06D}"/>
          </ac:spMkLst>
        </pc:spChg>
        <pc:spChg chg="del">
          <ac:chgData name="POUSSIN Carine" userId="S::carine.poussin@csem.ch::e0c7be40-c777-40ed-a403-eb339f7fc851" providerId="AD" clId="Web-{C8ADDC85-A1F1-A53E-461B-16E609C2594A}" dt="2024-05-24T15:54:17.957" v="221"/>
          <ac:spMkLst>
            <pc:docMk/>
            <pc:sldMk cId="2809355976" sldId="2145706992"/>
            <ac:spMk id="78" creationId="{4A638D9B-0DEC-C6F6-784D-CD7DE25477EB}"/>
          </ac:spMkLst>
        </pc:spChg>
        <pc:grpChg chg="del">
          <ac:chgData name="POUSSIN Carine" userId="S::carine.poussin@csem.ch::e0c7be40-c777-40ed-a403-eb339f7fc851" providerId="AD" clId="Web-{C8ADDC85-A1F1-A53E-461B-16E609C2594A}" dt="2024-05-24T15:54:19.988" v="230"/>
          <ac:grpSpMkLst>
            <pc:docMk/>
            <pc:sldMk cId="2809355976" sldId="2145706992"/>
            <ac:grpSpMk id="45" creationId="{02D62AE1-E291-E822-9E04-B0367C7B67D0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88" v="228"/>
          <ac:grpSpMkLst>
            <pc:docMk/>
            <pc:sldMk cId="2809355976" sldId="2145706992"/>
            <ac:grpSpMk id="48" creationId="{557BF742-55D7-6688-8AC4-89CB55539B45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88" v="231"/>
          <ac:grpSpMkLst>
            <pc:docMk/>
            <pc:sldMk cId="2809355976" sldId="2145706992"/>
            <ac:grpSpMk id="49" creationId="{7B2E070B-FE62-B12F-B149-5732966CDE84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88" v="229"/>
          <ac:grpSpMkLst>
            <pc:docMk/>
            <pc:sldMk cId="2809355976" sldId="2145706992"/>
            <ac:grpSpMk id="50" creationId="{17EA8C7C-152C-ED87-8650-CA8A2E7966ED}"/>
          </ac:grpSpMkLst>
        </pc:grpChg>
        <pc:grpChg chg="add mod">
          <ac:chgData name="POUSSIN Carine" userId="S::carine.poussin@csem.ch::e0c7be40-c777-40ed-a403-eb339f7fc851" providerId="AD" clId="Web-{C8ADDC85-A1F1-A53E-461B-16E609C2594A}" dt="2024-05-26T09:45:38.768" v="2873" actId="1076"/>
          <ac:grpSpMkLst>
            <pc:docMk/>
            <pc:sldMk cId="2809355976" sldId="2145706992"/>
            <ac:grpSpMk id="52" creationId="{6B521A32-2A0A-8670-C390-D0BCDAF4C6DE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73" v="223"/>
          <ac:grpSpMkLst>
            <pc:docMk/>
            <pc:sldMk cId="2809355976" sldId="2145706992"/>
            <ac:grpSpMk id="53" creationId="{F436FB43-13DD-E9B7-5682-8CC4224C6853}"/>
          </ac:grpSpMkLst>
        </pc:grpChg>
        <pc:grpChg chg="add del">
          <ac:chgData name="POUSSIN Carine" userId="S::carine.poussin@csem.ch::e0c7be40-c777-40ed-a403-eb339f7fc851" providerId="AD" clId="Web-{C8ADDC85-A1F1-A53E-461B-16E609C2594A}" dt="2024-05-24T17:05:15.830" v="852"/>
          <ac:grpSpMkLst>
            <pc:docMk/>
            <pc:sldMk cId="2809355976" sldId="2145706992"/>
            <ac:grpSpMk id="54" creationId="{398529E1-B00E-F07E-9DA8-D85FE862E72D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88" v="227"/>
          <ac:grpSpMkLst>
            <pc:docMk/>
            <pc:sldMk cId="2809355976" sldId="2145706992"/>
            <ac:grpSpMk id="76" creationId="{95AEC16D-0A1A-2AC3-7CB0-FEA10FC2FFB0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5:54:19.973" v="226"/>
          <ac:grpSpMkLst>
            <pc:docMk/>
            <pc:sldMk cId="2809355976" sldId="2145706992"/>
            <ac:grpSpMk id="77" creationId="{89831627-D497-B83F-D72F-089EAFA889F3}"/>
          </ac:grpSpMkLst>
        </pc:grpChg>
        <pc:picChg chg="del">
          <ac:chgData name="POUSSIN Carine" userId="S::carine.poussin@csem.ch::e0c7be40-c777-40ed-a403-eb339f7fc851" providerId="AD" clId="Web-{C8ADDC85-A1F1-A53E-461B-16E609C2594A}" dt="2024-05-24T15:54:20.004" v="234"/>
          <ac:picMkLst>
            <pc:docMk/>
            <pc:sldMk cId="2809355976" sldId="2145706992"/>
            <ac:picMk id="2" creationId="{470AB82A-4BB7-065C-54BD-23B4EEAA0200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5:54:20.004" v="233"/>
          <ac:picMkLst>
            <pc:docMk/>
            <pc:sldMk cId="2809355976" sldId="2145706992"/>
            <ac:picMk id="3" creationId="{87DB8FF0-9EB9-EDFA-DEA8-76902F8E859D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5:54:19.988" v="232"/>
          <ac:picMkLst>
            <pc:docMk/>
            <pc:sldMk cId="2809355976" sldId="2145706992"/>
            <ac:picMk id="4" creationId="{7BD4155F-9639-CCB2-8163-4A517F4584AE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5:54:20.004" v="237"/>
          <ac:picMkLst>
            <pc:docMk/>
            <pc:sldMk cId="2809355976" sldId="2145706992"/>
            <ac:picMk id="7" creationId="{E7EB44E1-5064-B69B-1D2D-A01F01157DA9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5:54:19.973" v="224"/>
          <ac:picMkLst>
            <pc:docMk/>
            <pc:sldMk cId="2809355976" sldId="2145706992"/>
            <ac:picMk id="52" creationId="{067F1E83-CA61-0077-343E-8DDDDE713478}"/>
          </ac:picMkLst>
        </pc:picChg>
      </pc:sldChg>
      <pc:sldChg chg="addSp delSp modSp add replId delAnim">
        <pc:chgData name="POUSSIN Carine" userId="S::carine.poussin@csem.ch::e0c7be40-c777-40ed-a403-eb339f7fc851" providerId="AD" clId="Web-{C8ADDC85-A1F1-A53E-461B-16E609C2594A}" dt="2024-05-26T09:17:03.445" v="2662" actId="14100"/>
        <pc:sldMkLst>
          <pc:docMk/>
          <pc:sldMk cId="1980666833" sldId="2145706994"/>
        </pc:sldMkLst>
        <pc:spChg chg="add mod">
          <ac:chgData name="POUSSIN Carine" userId="S::carine.poussin@csem.ch::e0c7be40-c777-40ed-a403-eb339f7fc851" providerId="AD" clId="Web-{C8ADDC85-A1F1-A53E-461B-16E609C2594A}" dt="2024-05-26T09:16:02.116" v="2649" actId="1076"/>
          <ac:spMkLst>
            <pc:docMk/>
            <pc:sldMk cId="1980666833" sldId="2145706994"/>
            <ac:spMk id="3" creationId="{AE7EA8FE-AC23-F904-B226-7A899898A2CA}"/>
          </ac:spMkLst>
        </pc:spChg>
        <pc:spChg chg="add del mod">
          <ac:chgData name="POUSSIN Carine" userId="S::carine.poussin@csem.ch::e0c7be40-c777-40ed-a403-eb339f7fc851" providerId="AD" clId="Web-{C8ADDC85-A1F1-A53E-461B-16E609C2594A}" dt="2024-05-24T17:26:40.520" v="1248"/>
          <ac:spMkLst>
            <pc:docMk/>
            <pc:sldMk cId="1980666833" sldId="2145706994"/>
            <ac:spMk id="5" creationId="{A7B4BB26-5EC2-A67A-0AF5-BDCD02C69606}"/>
          </ac:spMkLst>
        </pc:spChg>
        <pc:spChg chg="mod">
          <ac:chgData name="POUSSIN Carine" userId="S::carine.poussin@csem.ch::e0c7be40-c777-40ed-a403-eb339f7fc851" providerId="AD" clId="Web-{C8ADDC85-A1F1-A53E-461B-16E609C2594A}" dt="2024-05-26T09:17:03.445" v="2662" actId="14100"/>
          <ac:spMkLst>
            <pc:docMk/>
            <pc:sldMk cId="1980666833" sldId="2145706994"/>
            <ac:spMk id="6" creationId="{EEB7BF07-907A-FA39-4757-87EBBE0D7D8B}"/>
          </ac:spMkLst>
        </pc:spChg>
        <pc:spChg chg="del">
          <ac:chgData name="POUSSIN Carine" userId="S::carine.poussin@csem.ch::e0c7be40-c777-40ed-a403-eb339f7fc851" providerId="AD" clId="Web-{C8ADDC85-A1F1-A53E-461B-16E609C2594A}" dt="2024-05-24T16:52:50.179" v="646"/>
          <ac:spMkLst>
            <pc:docMk/>
            <pc:sldMk cId="1980666833" sldId="2145706994"/>
            <ac:spMk id="8" creationId="{8E3B1D5A-54B4-3514-4773-0E1D12CA03B9}"/>
          </ac:spMkLst>
        </pc:spChg>
        <pc:spChg chg="del">
          <ac:chgData name="POUSSIN Carine" userId="S::carine.poussin@csem.ch::e0c7be40-c777-40ed-a403-eb339f7fc851" providerId="AD" clId="Web-{C8ADDC85-A1F1-A53E-461B-16E609C2594A}" dt="2024-05-24T16:53:52.836" v="652"/>
          <ac:spMkLst>
            <pc:docMk/>
            <pc:sldMk cId="1980666833" sldId="2145706994"/>
            <ac:spMk id="9" creationId="{EACE2991-3454-E223-3208-53B455A48B6B}"/>
          </ac:spMkLst>
        </pc:spChg>
        <pc:spChg chg="add mod">
          <ac:chgData name="POUSSIN Carine" userId="S::carine.poussin@csem.ch::e0c7be40-c777-40ed-a403-eb339f7fc851" providerId="AD" clId="Web-{C8ADDC85-A1F1-A53E-461B-16E609C2594A}" dt="2024-05-24T17:30:01.663" v="1367" actId="1076"/>
          <ac:spMkLst>
            <pc:docMk/>
            <pc:sldMk cId="1980666833" sldId="2145706994"/>
            <ac:spMk id="11" creationId="{988E0917-61FB-B35D-1B01-AC5634D11F30}"/>
          </ac:spMkLst>
        </pc:spChg>
        <pc:spChg chg="add mod">
          <ac:chgData name="POUSSIN Carine" userId="S::carine.poussin@csem.ch::e0c7be40-c777-40ed-a403-eb339f7fc851" providerId="AD" clId="Web-{C8ADDC85-A1F1-A53E-461B-16E609C2594A}" dt="2024-05-24T17:29:58.288" v="1366" actId="1076"/>
          <ac:spMkLst>
            <pc:docMk/>
            <pc:sldMk cId="1980666833" sldId="2145706994"/>
            <ac:spMk id="12" creationId="{FE237779-8284-538F-22B7-D2096BF7F210}"/>
          </ac:spMkLst>
        </pc:spChg>
        <pc:spChg chg="del">
          <ac:chgData name="POUSSIN Carine" userId="S::carine.poussin@csem.ch::e0c7be40-c777-40ed-a403-eb339f7fc851" providerId="AD" clId="Web-{C8ADDC85-A1F1-A53E-461B-16E609C2594A}" dt="2024-05-24T17:01:33.374" v="808"/>
          <ac:spMkLst>
            <pc:docMk/>
            <pc:sldMk cId="1980666833" sldId="2145706994"/>
            <ac:spMk id="31" creationId="{EF58B1FF-4877-9DA3-88CE-DF25E2D2B0BC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7:20.317" v="1271" actId="1076"/>
          <ac:spMkLst>
            <pc:docMk/>
            <pc:sldMk cId="1980666833" sldId="2145706994"/>
            <ac:spMk id="32" creationId="{80B46219-4A48-A781-A483-809CF57DF655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9:50.351" v="1365" actId="20577"/>
          <ac:spMkLst>
            <pc:docMk/>
            <pc:sldMk cId="1980666833" sldId="2145706994"/>
            <ac:spMk id="34" creationId="{6263E5F3-9114-156D-7950-1E67F3506060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9:26.663" v="1358" actId="20577"/>
          <ac:spMkLst>
            <pc:docMk/>
            <pc:sldMk cId="1980666833" sldId="2145706994"/>
            <ac:spMk id="35" creationId="{A64ABE48-DD21-C620-F108-5CAD5517D29A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7:41.943" v="1279" actId="1076"/>
          <ac:spMkLst>
            <pc:docMk/>
            <pc:sldMk cId="1980666833" sldId="2145706994"/>
            <ac:spMk id="36" creationId="{79160DDD-DB71-B1EE-3C74-70C5EDDB15AA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7:36.349" v="1277" actId="1076"/>
          <ac:spMkLst>
            <pc:docMk/>
            <pc:sldMk cId="1980666833" sldId="2145706994"/>
            <ac:spMk id="37" creationId="{7B9A1D10-809F-CA96-3EAD-F48D140340C3}"/>
          </ac:spMkLst>
        </pc:spChg>
        <pc:spChg chg="mod topLvl">
          <ac:chgData name="POUSSIN Carine" userId="S::carine.poussin@csem.ch::e0c7be40-c777-40ed-a403-eb339f7fc851" providerId="AD" clId="Web-{C8ADDC85-A1F1-A53E-461B-16E609C2594A}" dt="2024-05-24T17:27:31.583" v="1275" actId="1076"/>
          <ac:spMkLst>
            <pc:docMk/>
            <pc:sldMk cId="1980666833" sldId="2145706994"/>
            <ac:spMk id="38" creationId="{EE7B7B69-1756-9CCE-DA53-CD99036D8DD1}"/>
          </ac:spMkLst>
        </pc:spChg>
        <pc:spChg chg="del mod">
          <ac:chgData name="POUSSIN Carine" userId="S::carine.poussin@csem.ch::e0c7be40-c777-40ed-a403-eb339f7fc851" providerId="AD" clId="Web-{C8ADDC85-A1F1-A53E-461B-16E609C2594A}" dt="2024-05-24T16:54:01.055" v="655"/>
          <ac:spMkLst>
            <pc:docMk/>
            <pc:sldMk cId="1980666833" sldId="2145706994"/>
            <ac:spMk id="51" creationId="{2AAF9CEB-51BC-250C-7026-5F8B52B770BA}"/>
          </ac:spMkLst>
        </pc:spChg>
        <pc:spChg chg="del">
          <ac:chgData name="POUSSIN Carine" userId="S::carine.poussin@csem.ch::e0c7be40-c777-40ed-a403-eb339f7fc851" providerId="AD" clId="Web-{C8ADDC85-A1F1-A53E-461B-16E609C2594A}" dt="2024-05-24T16:55:51.400" v="674"/>
          <ac:spMkLst>
            <pc:docMk/>
            <pc:sldMk cId="1980666833" sldId="2145706994"/>
            <ac:spMk id="78" creationId="{4A638D9B-0DEC-C6F6-784D-CD7DE25477EB}"/>
          </ac:spMkLst>
        </pc:spChg>
        <pc:grpChg chg="del mod">
          <ac:chgData name="POUSSIN Carine" userId="S::carine.poussin@csem.ch::e0c7be40-c777-40ed-a403-eb339f7fc851" providerId="AD" clId="Web-{C8ADDC85-A1F1-A53E-461B-16E609C2594A}" dt="2024-05-24T16:56:18.510" v="677"/>
          <ac:grpSpMkLst>
            <pc:docMk/>
            <pc:sldMk cId="1980666833" sldId="2145706994"/>
            <ac:grpSpMk id="45" creationId="{02D62AE1-E291-E822-9E04-B0367C7B67D0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4T16:56:18.572" v="680"/>
          <ac:grpSpMkLst>
            <pc:docMk/>
            <pc:sldMk cId="1980666833" sldId="2145706994"/>
            <ac:grpSpMk id="48" creationId="{557BF742-55D7-6688-8AC4-89CB55539B45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4T16:56:18.557" v="679"/>
          <ac:grpSpMkLst>
            <pc:docMk/>
            <pc:sldMk cId="1980666833" sldId="2145706994"/>
            <ac:grpSpMk id="49" creationId="{7B2E070B-FE62-B12F-B149-5732966CDE84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4T16:56:18.541" v="678"/>
          <ac:grpSpMkLst>
            <pc:docMk/>
            <pc:sldMk cId="1980666833" sldId="2145706994"/>
            <ac:grpSpMk id="50" creationId="{17EA8C7C-152C-ED87-8650-CA8A2E7966ED}"/>
          </ac:grpSpMkLst>
        </pc:grpChg>
        <pc:grpChg chg="del">
          <ac:chgData name="POUSSIN Carine" userId="S::carine.poussin@csem.ch::e0c7be40-c777-40ed-a403-eb339f7fc851" providerId="AD" clId="Web-{C8ADDC85-A1F1-A53E-461B-16E609C2594A}" dt="2024-05-24T16:53:52.805" v="647"/>
          <ac:grpSpMkLst>
            <pc:docMk/>
            <pc:sldMk cId="1980666833" sldId="2145706994"/>
            <ac:grpSpMk id="53" creationId="{F436FB43-13DD-E9B7-5682-8CC4224C6853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4T16:56:18.604" v="681"/>
          <ac:grpSpMkLst>
            <pc:docMk/>
            <pc:sldMk cId="1980666833" sldId="2145706994"/>
            <ac:grpSpMk id="76" creationId="{95AEC16D-0A1A-2AC3-7CB0-FEA10FC2FFB0}"/>
          </ac:grpSpMkLst>
        </pc:grpChg>
        <pc:grpChg chg="del mod">
          <ac:chgData name="POUSSIN Carine" userId="S::carine.poussin@csem.ch::e0c7be40-c777-40ed-a403-eb339f7fc851" providerId="AD" clId="Web-{C8ADDC85-A1F1-A53E-461B-16E609C2594A}" dt="2024-05-24T16:56:18.619" v="682"/>
          <ac:grpSpMkLst>
            <pc:docMk/>
            <pc:sldMk cId="1980666833" sldId="2145706994"/>
            <ac:grpSpMk id="77" creationId="{89831627-D497-B83F-D72F-089EAFA889F3}"/>
          </ac:grpSpMkLst>
        </pc:grpChg>
        <pc:picChg chg="del">
          <ac:chgData name="POUSSIN Carine" userId="S::carine.poussin@csem.ch::e0c7be40-c777-40ed-a403-eb339f7fc851" providerId="AD" clId="Web-{C8ADDC85-A1F1-A53E-461B-16E609C2594A}" dt="2024-05-24T16:53:52.820" v="651"/>
          <ac:picMkLst>
            <pc:docMk/>
            <pc:sldMk cId="1980666833" sldId="2145706994"/>
            <ac:picMk id="2" creationId="{470AB82A-4BB7-065C-54BD-23B4EEAA0200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6:53:52.820" v="650"/>
          <ac:picMkLst>
            <pc:docMk/>
            <pc:sldMk cId="1980666833" sldId="2145706994"/>
            <ac:picMk id="3" creationId="{87DB8FF0-9EB9-EDFA-DEA8-76902F8E859D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6:53:52.820" v="649"/>
          <ac:picMkLst>
            <pc:docMk/>
            <pc:sldMk cId="1980666833" sldId="2145706994"/>
            <ac:picMk id="4" creationId="{7BD4155F-9639-CCB2-8163-4A517F4584AE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6:53:52.852" v="653"/>
          <ac:picMkLst>
            <pc:docMk/>
            <pc:sldMk cId="1980666833" sldId="2145706994"/>
            <ac:picMk id="7" creationId="{E7EB44E1-5064-B69B-1D2D-A01F01157DA9}"/>
          </ac:picMkLst>
        </pc:picChg>
        <pc:picChg chg="mod topLvl">
          <ac:chgData name="POUSSIN Carine" userId="S::carine.poussin@csem.ch::e0c7be40-c777-40ed-a403-eb339f7fc851" providerId="AD" clId="Web-{C8ADDC85-A1F1-A53E-461B-16E609C2594A}" dt="2024-05-24T17:02:04.562" v="813" actId="1076"/>
          <ac:picMkLst>
            <pc:docMk/>
            <pc:sldMk cId="1980666833" sldId="2145706994"/>
            <ac:picMk id="33" creationId="{B0F4ECFA-A3FD-DC4D-E88C-13D363AA1E6B}"/>
          </ac:picMkLst>
        </pc:picChg>
        <pc:picChg chg="mod topLvl">
          <ac:chgData name="POUSSIN Carine" userId="S::carine.poussin@csem.ch::e0c7be40-c777-40ed-a403-eb339f7fc851" providerId="AD" clId="Web-{C8ADDC85-A1F1-A53E-461B-16E609C2594A}" dt="2024-05-24T17:02:37.875" v="821" actId="1076"/>
          <ac:picMkLst>
            <pc:docMk/>
            <pc:sldMk cId="1980666833" sldId="2145706994"/>
            <ac:picMk id="39" creationId="{BF313071-CCB8-27B7-7EC2-57EA229379CA}"/>
          </ac:picMkLst>
        </pc:picChg>
        <pc:picChg chg="topLvl">
          <ac:chgData name="POUSSIN Carine" userId="S::carine.poussin@csem.ch::e0c7be40-c777-40ed-a403-eb339f7fc851" providerId="AD" clId="Web-{C8ADDC85-A1F1-A53E-461B-16E609C2594A}" dt="2024-05-24T16:56:18.541" v="678"/>
          <ac:picMkLst>
            <pc:docMk/>
            <pc:sldMk cId="1980666833" sldId="2145706994"/>
            <ac:picMk id="40" creationId="{C02A0A10-A622-5D3C-96B9-9B91FDD3EFD9}"/>
          </ac:picMkLst>
        </pc:picChg>
        <pc:picChg chg="mod topLvl">
          <ac:chgData name="POUSSIN Carine" userId="S::carine.poussin@csem.ch::e0c7be40-c777-40ed-a403-eb339f7fc851" providerId="AD" clId="Web-{C8ADDC85-A1F1-A53E-461B-16E609C2594A}" dt="2024-05-24T17:03:11.234" v="833" actId="1076"/>
          <ac:picMkLst>
            <pc:docMk/>
            <pc:sldMk cId="1980666833" sldId="2145706994"/>
            <ac:picMk id="41" creationId="{693C0813-6184-1986-12E3-5DED7493EA52}"/>
          </ac:picMkLst>
        </pc:picChg>
        <pc:picChg chg="mod topLvl">
          <ac:chgData name="POUSSIN Carine" userId="S::carine.poussin@csem.ch::e0c7be40-c777-40ed-a403-eb339f7fc851" providerId="AD" clId="Web-{C8ADDC85-A1F1-A53E-461B-16E609C2594A}" dt="2024-05-24T17:02:34.749" v="820" actId="1076"/>
          <ac:picMkLst>
            <pc:docMk/>
            <pc:sldMk cId="1980666833" sldId="2145706994"/>
            <ac:picMk id="43" creationId="{338C5645-3940-1150-7300-CABD97188258}"/>
          </ac:picMkLst>
        </pc:picChg>
        <pc:picChg chg="mod topLvl">
          <ac:chgData name="POUSSIN Carine" userId="S::carine.poussin@csem.ch::e0c7be40-c777-40ed-a403-eb339f7fc851" providerId="AD" clId="Web-{C8ADDC85-A1F1-A53E-461B-16E609C2594A}" dt="2024-05-24T17:02:25.452" v="817" actId="1076"/>
          <ac:picMkLst>
            <pc:docMk/>
            <pc:sldMk cId="1980666833" sldId="2145706994"/>
            <ac:picMk id="44" creationId="{4EE4F223-30AF-EC53-4365-23439B6FBA54}"/>
          </ac:picMkLst>
        </pc:picChg>
        <pc:picChg chg="del">
          <ac:chgData name="POUSSIN Carine" userId="S::carine.poussin@csem.ch::e0c7be40-c777-40ed-a403-eb339f7fc851" providerId="AD" clId="Web-{C8ADDC85-A1F1-A53E-461B-16E609C2594A}" dt="2024-05-24T16:53:52.805" v="648"/>
          <ac:picMkLst>
            <pc:docMk/>
            <pc:sldMk cId="1980666833" sldId="2145706994"/>
            <ac:picMk id="52" creationId="{067F1E83-CA61-0077-343E-8DDDDE713478}"/>
          </ac:picMkLst>
        </pc:picChg>
      </pc:sldChg>
      <pc:sldChg chg="addSp delSp modSp add replId addAnim">
        <pc:chgData name="POUSSIN Carine" userId="S::carine.poussin@csem.ch::e0c7be40-c777-40ed-a403-eb339f7fc851" providerId="AD" clId="Web-{C8ADDC85-A1F1-A53E-461B-16E609C2594A}" dt="2024-05-27T06:59:18.036" v="3118" actId="1076"/>
        <pc:sldMkLst>
          <pc:docMk/>
          <pc:sldMk cId="3011435830" sldId="2145706995"/>
        </pc:sldMkLst>
        <pc:spChg chg="add del mod">
          <ac:chgData name="POUSSIN Carine" userId="S::carine.poussin@csem.ch::e0c7be40-c777-40ed-a403-eb339f7fc851" providerId="AD" clId="Web-{C8ADDC85-A1F1-A53E-461B-16E609C2594A}" dt="2024-05-27T06:34:50.748" v="2922"/>
          <ac:spMkLst>
            <pc:docMk/>
            <pc:sldMk cId="3011435830" sldId="2145706995"/>
            <ac:spMk id="2" creationId="{9C305C7B-E8E7-9879-5FB2-F157AA8D1936}"/>
          </ac:spMkLst>
        </pc:spChg>
        <pc:spChg chg="add">
          <ac:chgData name="POUSSIN Carine" userId="S::carine.poussin@csem.ch::e0c7be40-c777-40ed-a403-eb339f7fc851" providerId="AD" clId="Web-{C8ADDC85-A1F1-A53E-461B-16E609C2594A}" dt="2024-05-24T17:20:43.327" v="1182"/>
          <ac:spMkLst>
            <pc:docMk/>
            <pc:sldMk cId="3011435830" sldId="2145706995"/>
            <ac:spMk id="3" creationId="{AD4FDC34-64EE-36DD-B4EA-7D7F8ADC052F}"/>
          </ac:spMkLst>
        </pc:spChg>
        <pc:spChg chg="mod">
          <ac:chgData name="POUSSIN Carine" userId="S::carine.poussin@csem.ch::e0c7be40-c777-40ed-a403-eb339f7fc851" providerId="AD" clId="Web-{C8ADDC85-A1F1-A53E-461B-16E609C2594A}" dt="2024-05-27T06:34:56.061" v="2923" actId="1076"/>
          <ac:spMkLst>
            <pc:docMk/>
            <pc:sldMk cId="3011435830" sldId="2145706995"/>
            <ac:spMk id="5" creationId="{4F52376F-60C8-6BB0-EA41-A209D332C971}"/>
          </ac:spMkLst>
        </pc:spChg>
        <pc:spChg chg="mod">
          <ac:chgData name="POUSSIN Carine" userId="S::carine.poussin@csem.ch::e0c7be40-c777-40ed-a403-eb339f7fc851" providerId="AD" clId="Web-{C8ADDC85-A1F1-A53E-461B-16E609C2594A}" dt="2024-05-24T17:15:29.620" v="1107" actId="14100"/>
          <ac:spMkLst>
            <pc:docMk/>
            <pc:sldMk cId="3011435830" sldId="2145706995"/>
            <ac:spMk id="6" creationId="{EEB7BF07-907A-FA39-4757-87EBBE0D7D8B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34:43.139" v="2921" actId="20577"/>
          <ac:spMkLst>
            <pc:docMk/>
            <pc:sldMk cId="3011435830" sldId="2145706995"/>
            <ac:spMk id="8" creationId="{09B2737A-CE5C-3F6C-79D0-BC5E20B375EE}"/>
          </ac:spMkLst>
        </pc:spChg>
        <pc:spChg chg="del mod">
          <ac:chgData name="POUSSIN Carine" userId="S::carine.poussin@csem.ch::e0c7be40-c777-40ed-a403-eb339f7fc851" providerId="AD" clId="Web-{C8ADDC85-A1F1-A53E-461B-16E609C2594A}" dt="2024-05-24T17:20:26.468" v="1181"/>
          <ac:spMkLst>
            <pc:docMk/>
            <pc:sldMk cId="3011435830" sldId="2145706995"/>
            <ac:spMk id="8" creationId="{8E3B1D5A-54B4-3514-4773-0E1D12CA03B9}"/>
          </ac:spMkLst>
        </pc:spChg>
        <pc:spChg chg="mod">
          <ac:chgData name="POUSSIN Carine" userId="S::carine.poussin@csem.ch::e0c7be40-c777-40ed-a403-eb339f7fc851" providerId="AD" clId="Web-{C8ADDC85-A1F1-A53E-461B-16E609C2594A}" dt="2024-05-27T06:59:18.036" v="3118" actId="1076"/>
          <ac:spMkLst>
            <pc:docMk/>
            <pc:sldMk cId="3011435830" sldId="2145706995"/>
            <ac:spMk id="13" creationId="{F1B725CE-BD34-72D4-9C6F-DF621CB6A030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36:37.297" v="2955" actId="1076"/>
          <ac:spMkLst>
            <pc:docMk/>
            <pc:sldMk cId="3011435830" sldId="2145706995"/>
            <ac:spMk id="21" creationId="{197A714D-50E2-D8D8-7C3C-F0B287326029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6:37:58.751" v="2991" actId="20577"/>
          <ac:spMkLst>
            <pc:docMk/>
            <pc:sldMk cId="3011435830" sldId="2145706995"/>
            <ac:spMk id="32" creationId="{C4D42B28-3E99-AC04-836D-797554D42A01}"/>
          </ac:spMkLst>
        </pc:spChg>
        <pc:spChg chg="add">
          <ac:chgData name="POUSSIN Carine" userId="S::carine.poussin@csem.ch::e0c7be40-c777-40ed-a403-eb339f7fc851" providerId="AD" clId="Web-{C8ADDC85-A1F1-A53E-461B-16E609C2594A}" dt="2024-05-24T17:20:43.593" v="1187"/>
          <ac:spMkLst>
            <pc:docMk/>
            <pc:sldMk cId="3011435830" sldId="2145706995"/>
            <ac:spMk id="44" creationId="{E6244C89-5DC1-223D-60F8-23C5771F6703}"/>
          </ac:spMkLst>
        </pc:spChg>
        <pc:grpChg chg="add mod">
          <ac:chgData name="POUSSIN Carine" userId="S::carine.poussin@csem.ch::e0c7be40-c777-40ed-a403-eb339f7fc851" providerId="AD" clId="Web-{C8ADDC85-A1F1-A53E-461B-16E609C2594A}" dt="2024-05-27T06:36:54.469" v="2957" actId="1076"/>
          <ac:grpSpMkLst>
            <pc:docMk/>
            <pc:sldMk cId="3011435830" sldId="2145706995"/>
            <ac:grpSpMk id="20" creationId="{629CDB68-5306-1B36-1AC2-608824C32400}"/>
          </ac:grpSpMkLst>
        </pc:grpChg>
        <pc:grpChg chg="add">
          <ac:chgData name="POUSSIN Carine" userId="S::carine.poussin@csem.ch::e0c7be40-c777-40ed-a403-eb339f7fc851" providerId="AD" clId="Web-{C8ADDC85-A1F1-A53E-461B-16E609C2594A}" dt="2024-05-24T17:20:43.452" v="1184"/>
          <ac:grpSpMkLst>
            <pc:docMk/>
            <pc:sldMk cId="3011435830" sldId="2145706995"/>
            <ac:grpSpMk id="31" creationId="{D3F3FA8B-0B66-E8E6-16CF-8BD0D296D2A3}"/>
          </ac:grpSpMkLst>
        </pc:grpChg>
        <pc:grpChg chg="add">
          <ac:chgData name="POUSSIN Carine" userId="S::carine.poussin@csem.ch::e0c7be40-c777-40ed-a403-eb339f7fc851" providerId="AD" clId="Web-{C8ADDC85-A1F1-A53E-461B-16E609C2594A}" dt="2024-05-24T17:20:43.468" v="1185"/>
          <ac:grpSpMkLst>
            <pc:docMk/>
            <pc:sldMk cId="3011435830" sldId="2145706995"/>
            <ac:grpSpMk id="35" creationId="{F01B7604-9E45-00D5-AAFF-19EE41C5008F}"/>
          </ac:grpSpMkLst>
        </pc:grpChg>
        <pc:grpChg chg="add">
          <ac:chgData name="POUSSIN Carine" userId="S::carine.poussin@csem.ch::e0c7be40-c777-40ed-a403-eb339f7fc851" providerId="AD" clId="Web-{C8ADDC85-A1F1-A53E-461B-16E609C2594A}" dt="2024-05-24T17:20:43.577" v="1186"/>
          <ac:grpSpMkLst>
            <pc:docMk/>
            <pc:sldMk cId="3011435830" sldId="2145706995"/>
            <ac:grpSpMk id="42" creationId="{898B39C9-FC56-4E89-35DA-A05C54A18A14}"/>
          </ac:grpSpMkLst>
        </pc:grpChg>
      </pc:sldChg>
      <pc:sldChg chg="add del replId">
        <pc:chgData name="POUSSIN Carine" userId="S::carine.poussin@csem.ch::e0c7be40-c777-40ed-a403-eb339f7fc851" providerId="AD" clId="Web-{C8ADDC85-A1F1-A53E-461B-16E609C2594A}" dt="2024-05-26T08:34:43.409" v="2249"/>
        <pc:sldMkLst>
          <pc:docMk/>
          <pc:sldMk cId="1976416739" sldId="2145706996"/>
        </pc:sldMkLst>
      </pc:sldChg>
      <pc:sldChg chg="modSp add replId">
        <pc:chgData name="POUSSIN Carine" userId="S::carine.poussin@csem.ch::e0c7be40-c777-40ed-a403-eb339f7fc851" providerId="AD" clId="Web-{C8ADDC85-A1F1-A53E-461B-16E609C2594A}" dt="2024-05-27T06:47:34.244" v="3111" actId="20577"/>
        <pc:sldMkLst>
          <pc:docMk/>
          <pc:sldMk cId="4196096066" sldId="2145706997"/>
        </pc:sldMkLst>
        <pc:spChg chg="mod">
          <ac:chgData name="POUSSIN Carine" userId="S::carine.poussin@csem.ch::e0c7be40-c777-40ed-a403-eb339f7fc851" providerId="AD" clId="Web-{C8ADDC85-A1F1-A53E-461B-16E609C2594A}" dt="2024-05-27T06:47:34.244" v="3111" actId="20577"/>
          <ac:spMkLst>
            <pc:docMk/>
            <pc:sldMk cId="4196096066" sldId="2145706997"/>
            <ac:spMk id="6" creationId="{EEB7BF07-907A-FA39-4757-87EBBE0D7D8B}"/>
          </ac:spMkLst>
        </pc:spChg>
        <pc:spChg chg="mod">
          <ac:chgData name="POUSSIN Carine" userId="S::carine.poussin@csem.ch::e0c7be40-c777-40ed-a403-eb339f7fc851" providerId="AD" clId="Web-{C8ADDC85-A1F1-A53E-461B-16E609C2594A}" dt="2024-05-27T06:47:26.572" v="3107" actId="1076"/>
          <ac:spMkLst>
            <pc:docMk/>
            <pc:sldMk cId="4196096066" sldId="2145706997"/>
            <ac:spMk id="8" creationId="{8E3B1D5A-54B4-3514-4773-0E1D12CA03B9}"/>
          </ac:spMkLst>
        </pc:spChg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7T06:54:54.173" v="3117"/>
        <pc:sldMkLst>
          <pc:docMk/>
          <pc:sldMk cId="797818905" sldId="2145706998"/>
        </pc:sldMkLst>
        <pc:spChg chg="add mod">
          <ac:chgData name="POUSSIN Carine" userId="S::carine.poussin@csem.ch::e0c7be40-c777-40ed-a403-eb339f7fc851" providerId="AD" clId="Web-{C8ADDC85-A1F1-A53E-461B-16E609C2594A}" dt="2024-05-26T09:46:04.331" v="2882" actId="1076"/>
          <ac:spMkLst>
            <pc:docMk/>
            <pc:sldMk cId="797818905" sldId="2145706998"/>
            <ac:spMk id="3" creationId="{BDB62557-9907-6A51-63F3-F2542BF01779}"/>
          </ac:spMkLst>
        </pc:spChg>
        <pc:spChg chg="mod">
          <ac:chgData name="POUSSIN Carine" userId="S::carine.poussin@csem.ch::e0c7be40-c777-40ed-a403-eb339f7fc851" providerId="AD" clId="Web-{C8ADDC85-A1F1-A53E-461B-16E609C2594A}" dt="2024-05-24T17:23:17.564" v="1209" actId="20577"/>
          <ac:spMkLst>
            <pc:docMk/>
            <pc:sldMk cId="797818905" sldId="2145706998"/>
            <ac:spMk id="6" creationId="{EEB7BF07-907A-FA39-4757-87EBBE0D7D8B}"/>
          </ac:spMkLst>
        </pc:spChg>
        <pc:spChg chg="mod">
          <ac:chgData name="POUSSIN Carine" userId="S::carine.poussin@csem.ch::e0c7be40-c777-40ed-a403-eb339f7fc851" providerId="AD" clId="Web-{C8ADDC85-A1F1-A53E-461B-16E609C2594A}" dt="2024-05-24T17:18:04.013" v="1180" actId="14100"/>
          <ac:spMkLst>
            <pc:docMk/>
            <pc:sldMk cId="797818905" sldId="2145706998"/>
            <ac:spMk id="8" creationId="{8E3B1D5A-54B4-3514-4773-0E1D12CA03B9}"/>
          </ac:spMkLst>
        </pc:spChg>
        <pc:grpChg chg="add del mod">
          <ac:chgData name="POUSSIN Carine" userId="S::carine.poussin@csem.ch::e0c7be40-c777-40ed-a403-eb339f7fc851" providerId="AD" clId="Web-{C8ADDC85-A1F1-A53E-461B-16E609C2594A}" dt="2024-05-24T17:22:20.360" v="1192"/>
          <ac:grpSpMkLst>
            <pc:docMk/>
            <pc:sldMk cId="797818905" sldId="2145706998"/>
            <ac:grpSpMk id="7" creationId="{C2E5F6F4-7FC3-5097-C452-2A7A0A3D38DF}"/>
          </ac:grpSpMkLst>
        </pc:grpChg>
        <pc:picChg chg="add mod">
          <ac:chgData name="POUSSIN Carine" userId="S::carine.poussin@csem.ch::e0c7be40-c777-40ed-a403-eb339f7fc851" providerId="AD" clId="Web-{C8ADDC85-A1F1-A53E-461B-16E609C2594A}" dt="2024-05-27T06:53:33.641" v="3116" actId="1076"/>
          <ac:picMkLst>
            <pc:docMk/>
            <pc:sldMk cId="797818905" sldId="2145706998"/>
            <ac:picMk id="2" creationId="{283E068B-A6AE-20A1-55C0-E6FA662BFB2A}"/>
          </ac:picMkLst>
        </pc:picChg>
        <pc:picChg chg="add mod">
          <ac:chgData name="POUSSIN Carine" userId="S::carine.poussin@csem.ch::e0c7be40-c777-40ed-a403-eb339f7fc851" providerId="AD" clId="Web-{C8ADDC85-A1F1-A53E-461B-16E609C2594A}" dt="2024-05-27T06:54:54.173" v="3117"/>
          <ac:picMkLst>
            <pc:docMk/>
            <pc:sldMk cId="797818905" sldId="2145706998"/>
            <ac:picMk id="4" creationId="{226551EA-3E78-B25E-2C6E-67C96B6417AD}"/>
          </ac:picMkLst>
        </pc:picChg>
      </pc:sldChg>
      <pc:sldChg chg="addSp delSp modSp add replId delAnim">
        <pc:chgData name="POUSSIN Carine" userId="S::carine.poussin@csem.ch::e0c7be40-c777-40ed-a403-eb339f7fc851" providerId="AD" clId="Web-{C8ADDC85-A1F1-A53E-461B-16E609C2594A}" dt="2024-05-26T08:35:29.175" v="2255" actId="1076"/>
        <pc:sldMkLst>
          <pc:docMk/>
          <pc:sldMk cId="2767918847" sldId="2145706999"/>
        </pc:sldMkLst>
        <pc:spChg chg="add mod">
          <ac:chgData name="POUSSIN Carine" userId="S::carine.poussin@csem.ch::e0c7be40-c777-40ed-a403-eb339f7fc851" providerId="AD" clId="Web-{C8ADDC85-A1F1-A53E-461B-16E609C2594A}" dt="2024-05-26T08:35:27.050" v="2254" actId="1076"/>
          <ac:spMkLst>
            <pc:docMk/>
            <pc:sldMk cId="2767918847" sldId="2145706999"/>
            <ac:spMk id="2" creationId="{C491768A-E5AA-B71E-B7A0-02CDC3195E86}"/>
          </ac:spMkLst>
        </pc:spChg>
        <pc:spChg chg="del">
          <ac:chgData name="POUSSIN Carine" userId="S::carine.poussin@csem.ch::e0c7be40-c777-40ed-a403-eb339f7fc851" providerId="AD" clId="Web-{C8ADDC85-A1F1-A53E-461B-16E609C2594A}" dt="2024-05-24T17:38:24.592" v="1604"/>
          <ac:spMkLst>
            <pc:docMk/>
            <pc:sldMk cId="2767918847" sldId="2145706999"/>
            <ac:spMk id="4" creationId="{DAB96469-9C46-A985-89EC-9AB9E4E5FA0D}"/>
          </ac:spMkLst>
        </pc:spChg>
        <pc:spChg chg="del mod">
          <ac:chgData name="POUSSIN Carine" userId="S::carine.poussin@csem.ch::e0c7be40-c777-40ed-a403-eb339f7fc851" providerId="AD" clId="Web-{C8ADDC85-A1F1-A53E-461B-16E609C2594A}" dt="2024-05-26T08:35:12.581" v="2252"/>
          <ac:spMkLst>
            <pc:docMk/>
            <pc:sldMk cId="2767918847" sldId="2145706999"/>
            <ac:spMk id="7" creationId="{8B986249-E172-AE44-CB7E-A5607A84A675}"/>
          </ac:spMkLst>
        </pc:spChg>
        <pc:spChg chg="del">
          <ac:chgData name="POUSSIN Carine" userId="S::carine.poussin@csem.ch::e0c7be40-c777-40ed-a403-eb339f7fc851" providerId="AD" clId="Web-{C8ADDC85-A1F1-A53E-461B-16E609C2594A}" dt="2024-05-25T10:08:52.594" v="1681"/>
          <ac:spMkLst>
            <pc:docMk/>
            <pc:sldMk cId="2767918847" sldId="2145706999"/>
            <ac:spMk id="8" creationId="{E364EACD-E2BA-8E08-D0D7-07B766AF6EFB}"/>
          </ac:spMkLst>
        </pc:spChg>
        <pc:spChg chg="mod">
          <ac:chgData name="POUSSIN Carine" userId="S::carine.poussin@csem.ch::e0c7be40-c777-40ed-a403-eb339f7fc851" providerId="AD" clId="Web-{C8ADDC85-A1F1-A53E-461B-16E609C2594A}" dt="2024-05-26T08:35:27.035" v="2253" actId="1076"/>
          <ac:spMkLst>
            <pc:docMk/>
            <pc:sldMk cId="2767918847" sldId="2145706999"/>
            <ac:spMk id="10" creationId="{FBA6DCB2-77F5-B958-9573-854B8A738F16}"/>
          </ac:spMkLst>
        </pc:spChg>
        <pc:spChg chg="del">
          <ac:chgData name="POUSSIN Carine" userId="S::carine.poussin@csem.ch::e0c7be40-c777-40ed-a403-eb339f7fc851" providerId="AD" clId="Web-{C8ADDC85-A1F1-A53E-461B-16E609C2594A}" dt="2024-05-24T17:39:16.968" v="1618"/>
          <ac:spMkLst>
            <pc:docMk/>
            <pc:sldMk cId="2767918847" sldId="2145706999"/>
            <ac:spMk id="11" creationId="{D3E28A94-16CE-3CFF-81DA-924E2FBD3943}"/>
          </ac:spMkLst>
        </pc:spChg>
        <pc:spChg chg="del mod">
          <ac:chgData name="POUSSIN Carine" userId="S::carine.poussin@csem.ch::e0c7be40-c777-40ed-a403-eb339f7fc851" providerId="AD" clId="Web-{C8ADDC85-A1F1-A53E-461B-16E609C2594A}" dt="2024-05-24T17:38:23.592" v="1603"/>
          <ac:spMkLst>
            <pc:docMk/>
            <pc:sldMk cId="2767918847" sldId="2145706999"/>
            <ac:spMk id="14" creationId="{2CCACACA-B4E5-EA63-FD31-19F319795B98}"/>
          </ac:spMkLst>
        </pc:spChg>
        <pc:picChg chg="del">
          <ac:chgData name="POUSSIN Carine" userId="S::carine.poussin@csem.ch::e0c7be40-c777-40ed-a403-eb339f7fc851" providerId="AD" clId="Web-{C8ADDC85-A1F1-A53E-461B-16E609C2594A}" dt="2024-05-24T17:38:25.483" v="1605"/>
          <ac:picMkLst>
            <pc:docMk/>
            <pc:sldMk cId="2767918847" sldId="2145706999"/>
            <ac:picMk id="3" creationId="{EFC919E7-B30B-5D77-4F44-3209A66457F0}"/>
          </ac:picMkLst>
        </pc:picChg>
        <pc:picChg chg="mod modCrop">
          <ac:chgData name="POUSSIN Carine" userId="S::carine.poussin@csem.ch::e0c7be40-c777-40ed-a403-eb339f7fc851" providerId="AD" clId="Web-{C8ADDC85-A1F1-A53E-461B-16E609C2594A}" dt="2024-05-26T08:35:29.175" v="2255" actId="1076"/>
          <ac:picMkLst>
            <pc:docMk/>
            <pc:sldMk cId="2767918847" sldId="2145706999"/>
            <ac:picMk id="6" creationId="{9AD28E25-DFFD-4A80-5F37-EB8F869B6A9F}"/>
          </ac:picMkLst>
        </pc:picChg>
      </pc:sldChg>
      <pc:sldChg chg="addSp delSp modSp add replId addAnim delAnim">
        <pc:chgData name="POUSSIN Carine" userId="S::carine.poussin@csem.ch::e0c7be40-c777-40ed-a403-eb339f7fc851" providerId="AD" clId="Web-{C8ADDC85-A1F1-A53E-461B-16E609C2594A}" dt="2024-05-26T08:35:40.441" v="2259" actId="1076"/>
        <pc:sldMkLst>
          <pc:docMk/>
          <pc:sldMk cId="1254609070" sldId="2145707000"/>
        </pc:sldMkLst>
        <pc:spChg chg="add mod">
          <ac:chgData name="POUSSIN Carine" userId="S::carine.poussin@csem.ch::e0c7be40-c777-40ed-a403-eb339f7fc851" providerId="AD" clId="Web-{C8ADDC85-A1F1-A53E-461B-16E609C2594A}" dt="2024-05-26T08:35:39.238" v="2258" actId="1076"/>
          <ac:spMkLst>
            <pc:docMk/>
            <pc:sldMk cId="1254609070" sldId="2145707000"/>
            <ac:spMk id="2" creationId="{BD217B4E-8A8D-0BA6-C396-7F1BB1144002}"/>
          </ac:spMkLst>
        </pc:spChg>
        <pc:spChg chg="del">
          <ac:chgData name="POUSSIN Carine" userId="S::carine.poussin@csem.ch::e0c7be40-c777-40ed-a403-eb339f7fc851" providerId="AD" clId="Web-{C8ADDC85-A1F1-A53E-461B-16E609C2594A}" dt="2024-05-24T17:39:20.468" v="1619"/>
          <ac:spMkLst>
            <pc:docMk/>
            <pc:sldMk cId="1254609070" sldId="2145707000"/>
            <ac:spMk id="4" creationId="{DAB96469-9C46-A985-89EC-9AB9E4E5FA0D}"/>
          </ac:spMkLst>
        </pc:spChg>
        <pc:spChg chg="del">
          <ac:chgData name="POUSSIN Carine" userId="S::carine.poussin@csem.ch::e0c7be40-c777-40ed-a403-eb339f7fc851" providerId="AD" clId="Web-{C8ADDC85-A1F1-A53E-461B-16E609C2594A}" dt="2024-05-26T08:35:34.097" v="2256"/>
          <ac:spMkLst>
            <pc:docMk/>
            <pc:sldMk cId="1254609070" sldId="2145707000"/>
            <ac:spMk id="7" creationId="{8B986249-E172-AE44-CB7E-A5607A84A675}"/>
          </ac:spMkLst>
        </pc:spChg>
        <pc:spChg chg="del">
          <ac:chgData name="POUSSIN Carine" userId="S::carine.poussin@csem.ch::e0c7be40-c777-40ed-a403-eb339f7fc851" providerId="AD" clId="Web-{C8ADDC85-A1F1-A53E-461B-16E609C2594A}" dt="2024-05-25T10:16:51.996" v="1717"/>
          <ac:spMkLst>
            <pc:docMk/>
            <pc:sldMk cId="1254609070" sldId="2145707000"/>
            <ac:spMk id="8" creationId="{E364EACD-E2BA-8E08-D0D7-07B766AF6EFB}"/>
          </ac:spMkLst>
        </pc:spChg>
        <pc:spChg chg="del">
          <ac:chgData name="POUSSIN Carine" userId="S::carine.poussin@csem.ch::e0c7be40-c777-40ed-a403-eb339f7fc851" providerId="AD" clId="Web-{C8ADDC85-A1F1-A53E-461B-16E609C2594A}" dt="2024-05-24T17:39:27.156" v="1621"/>
          <ac:spMkLst>
            <pc:docMk/>
            <pc:sldMk cId="1254609070" sldId="2145707000"/>
            <ac:spMk id="10" creationId="{FBA6DCB2-77F5-B958-9573-854B8A738F16}"/>
          </ac:spMkLst>
        </pc:spChg>
        <pc:spChg chg="del">
          <ac:chgData name="POUSSIN Carine" userId="S::carine.poussin@csem.ch::e0c7be40-c777-40ed-a403-eb339f7fc851" providerId="AD" clId="Web-{C8ADDC85-A1F1-A53E-461B-16E609C2594A}" dt="2024-05-25T10:14:49.477" v="1710"/>
          <ac:spMkLst>
            <pc:docMk/>
            <pc:sldMk cId="1254609070" sldId="2145707000"/>
            <ac:spMk id="11" creationId="{D3E28A94-16CE-3CFF-81DA-924E2FBD3943}"/>
          </ac:spMkLst>
        </pc:spChg>
        <pc:spChg chg="mod">
          <ac:chgData name="POUSSIN Carine" userId="S::carine.poussin@csem.ch::e0c7be40-c777-40ed-a403-eb339f7fc851" providerId="AD" clId="Web-{C8ADDC85-A1F1-A53E-461B-16E609C2594A}" dt="2024-05-26T08:35:39.222" v="2257" actId="1076"/>
          <ac:spMkLst>
            <pc:docMk/>
            <pc:sldMk cId="1254609070" sldId="2145707000"/>
            <ac:spMk id="14" creationId="{2CCACACA-B4E5-EA63-FD31-19F319795B98}"/>
          </ac:spMkLst>
        </pc:spChg>
        <pc:picChg chg="del mod">
          <ac:chgData name="POUSSIN Carine" userId="S::carine.poussin@csem.ch::e0c7be40-c777-40ed-a403-eb339f7fc851" providerId="AD" clId="Web-{C8ADDC85-A1F1-A53E-461B-16E609C2594A}" dt="2024-05-24T17:39:38.546" v="1626"/>
          <ac:picMkLst>
            <pc:docMk/>
            <pc:sldMk cId="1254609070" sldId="2145707000"/>
            <ac:picMk id="3" creationId="{EFC919E7-B30B-5D77-4F44-3209A66457F0}"/>
          </ac:picMkLst>
        </pc:picChg>
        <pc:picChg chg="add del mod modCrop">
          <ac:chgData name="POUSSIN Carine" userId="S::carine.poussin@csem.ch::e0c7be40-c777-40ed-a403-eb339f7fc851" providerId="AD" clId="Web-{C8ADDC85-A1F1-A53E-461B-16E609C2594A}" dt="2024-05-25T10:18:59.655" v="1720"/>
          <ac:picMkLst>
            <pc:docMk/>
            <pc:sldMk cId="1254609070" sldId="2145707000"/>
            <ac:picMk id="5" creationId="{C9A16703-00A4-D383-0A90-D939B93497C4}"/>
          </ac:picMkLst>
        </pc:picChg>
        <pc:picChg chg="mod modCrop">
          <ac:chgData name="POUSSIN Carine" userId="S::carine.poussin@csem.ch::e0c7be40-c777-40ed-a403-eb339f7fc851" providerId="AD" clId="Web-{C8ADDC85-A1F1-A53E-461B-16E609C2594A}" dt="2024-05-26T08:35:40.441" v="2259" actId="1076"/>
          <ac:picMkLst>
            <pc:docMk/>
            <pc:sldMk cId="1254609070" sldId="2145707000"/>
            <ac:picMk id="6" creationId="{9AD28E25-DFFD-4A80-5F37-EB8F869B6A9F}"/>
          </ac:picMkLst>
        </pc:picChg>
      </pc:sldChg>
      <pc:sldChg chg="addSp delSp modSp add ord replId addAnim delAnim">
        <pc:chgData name="POUSSIN Carine" userId="S::carine.poussin@csem.ch::e0c7be40-c777-40ed-a403-eb339f7fc851" providerId="AD" clId="Web-{C8ADDC85-A1F1-A53E-461B-16E609C2594A}" dt="2024-05-26T08:36:06.879" v="2264" actId="1076"/>
        <pc:sldMkLst>
          <pc:docMk/>
          <pc:sldMk cId="318774996" sldId="2145707001"/>
        </pc:sldMkLst>
        <pc:spChg chg="add mod">
          <ac:chgData name="POUSSIN Carine" userId="S::carine.poussin@csem.ch::e0c7be40-c777-40ed-a403-eb339f7fc851" providerId="AD" clId="Web-{C8ADDC85-A1F1-A53E-461B-16E609C2594A}" dt="2024-05-26T08:36:03.129" v="2261" actId="1076"/>
          <ac:spMkLst>
            <pc:docMk/>
            <pc:sldMk cId="318774996" sldId="2145707001"/>
            <ac:spMk id="2" creationId="{C77798C3-031A-C114-DC6E-6C0B892DF690}"/>
          </ac:spMkLst>
        </pc:spChg>
        <pc:spChg chg="add mod">
          <ac:chgData name="POUSSIN Carine" userId="S::carine.poussin@csem.ch::e0c7be40-c777-40ed-a403-eb339f7fc851" providerId="AD" clId="Web-{C8ADDC85-A1F1-A53E-461B-16E609C2594A}" dt="2024-05-26T08:36:06.879" v="2264" actId="1076"/>
          <ac:spMkLst>
            <pc:docMk/>
            <pc:sldMk cId="318774996" sldId="2145707001"/>
            <ac:spMk id="3" creationId="{40CE1E01-7C31-9080-96CA-E91F74C6D52F}"/>
          </ac:spMkLst>
        </pc:spChg>
        <pc:spChg chg="add mod">
          <ac:chgData name="POUSSIN Carine" userId="S::carine.poussin@csem.ch::e0c7be40-c777-40ed-a403-eb339f7fc851" providerId="AD" clId="Web-{C8ADDC85-A1F1-A53E-461B-16E609C2594A}" dt="2024-05-26T08:36:03.145" v="2262" actId="1076"/>
          <ac:spMkLst>
            <pc:docMk/>
            <pc:sldMk cId="318774996" sldId="2145707001"/>
            <ac:spMk id="4" creationId="{0D7C5D28-433A-3F33-14E6-E865DE75C341}"/>
          </ac:spMkLst>
        </pc:spChg>
        <pc:spChg chg="del">
          <ac:chgData name="POUSSIN Carine" userId="S::carine.poussin@csem.ch::e0c7be40-c777-40ed-a403-eb339f7fc851" providerId="AD" clId="Web-{C8ADDC85-A1F1-A53E-461B-16E609C2594A}" dt="2024-05-26T08:35:44.847" v="2260"/>
          <ac:spMkLst>
            <pc:docMk/>
            <pc:sldMk cId="318774996" sldId="2145707001"/>
            <ac:spMk id="7" creationId="{8B986249-E172-AE44-CB7E-A5607A84A675}"/>
          </ac:spMkLst>
        </pc:spChg>
        <pc:spChg chg="del">
          <ac:chgData name="POUSSIN Carine" userId="S::carine.poussin@csem.ch::e0c7be40-c777-40ed-a403-eb339f7fc851" providerId="AD" clId="Web-{C8ADDC85-A1F1-A53E-461B-16E609C2594A}" dt="2024-05-25T10:29:10.561" v="1753"/>
          <ac:spMkLst>
            <pc:docMk/>
            <pc:sldMk cId="318774996" sldId="2145707001"/>
            <ac:spMk id="14" creationId="{2CCACACA-B4E5-EA63-FD31-19F319795B98}"/>
          </ac:spMkLst>
        </pc:spChg>
        <pc:picChg chg="add del mod">
          <ac:chgData name="POUSSIN Carine" userId="S::carine.poussin@csem.ch::e0c7be40-c777-40ed-a403-eb339f7fc851" providerId="AD" clId="Web-{C8ADDC85-A1F1-A53E-461B-16E609C2594A}" dt="2024-05-26T08:36:04.707" v="2263" actId="1076"/>
          <ac:picMkLst>
            <pc:docMk/>
            <pc:sldMk cId="318774996" sldId="2145707001"/>
            <ac:picMk id="6" creationId="{9AD28E25-DFFD-4A80-5F37-EB8F869B6A9F}"/>
          </ac:picMkLst>
        </pc:picChg>
      </pc:sldChg>
      <pc:sldChg chg="add replId">
        <pc:chgData name="POUSSIN Carine" userId="S::carine.poussin@csem.ch::e0c7be40-c777-40ed-a403-eb339f7fc851" providerId="AD" clId="Web-{C8ADDC85-A1F1-A53E-461B-16E609C2594A}" dt="2024-05-26T09:02:07.306" v="2482"/>
        <pc:sldMkLst>
          <pc:docMk/>
          <pc:sldMk cId="4147726571" sldId="2145707002"/>
        </pc:sldMkLst>
      </pc:sldChg>
      <pc:sldChg chg="add replId">
        <pc:chgData name="POUSSIN Carine" userId="S::carine.poussin@csem.ch::e0c7be40-c777-40ed-a403-eb339f7fc851" providerId="AD" clId="Web-{C8ADDC85-A1F1-A53E-461B-16E609C2594A}" dt="2024-05-26T09:02:07.431" v="2483"/>
        <pc:sldMkLst>
          <pc:docMk/>
          <pc:sldMk cId="846403076" sldId="2145707003"/>
        </pc:sldMkLst>
      </pc:sldChg>
      <pc:sldChg chg="delSp modSp add replId delAnim">
        <pc:chgData name="POUSSIN Carine" userId="S::carine.poussin@csem.ch::e0c7be40-c777-40ed-a403-eb339f7fc851" providerId="AD" clId="Web-{C8ADDC85-A1F1-A53E-461B-16E609C2594A}" dt="2024-05-27T07:22:58.168" v="3179" actId="20577"/>
        <pc:sldMkLst>
          <pc:docMk/>
          <pc:sldMk cId="1553993788" sldId="2145707004"/>
        </pc:sldMkLst>
        <pc:spChg chg="mod">
          <ac:chgData name="POUSSIN Carine" userId="S::carine.poussin@csem.ch::e0c7be40-c777-40ed-a403-eb339f7fc851" providerId="AD" clId="Web-{C8ADDC85-A1F1-A53E-461B-16E609C2594A}" dt="2024-05-27T07:22:58.168" v="3179" actId="20577"/>
          <ac:spMkLst>
            <pc:docMk/>
            <pc:sldMk cId="1553993788" sldId="2145707004"/>
            <ac:spMk id="4" creationId="{0260A50E-E665-115F-58FB-BB945DA9BF7D}"/>
          </ac:spMkLst>
        </pc:spChg>
        <pc:spChg chg="del">
          <ac:chgData name="POUSSIN Carine" userId="S::carine.poussin@csem.ch::e0c7be40-c777-40ed-a403-eb339f7fc851" providerId="AD" clId="Web-{C8ADDC85-A1F1-A53E-461B-16E609C2594A}" dt="2024-05-26T09:35:24.649" v="2755"/>
          <ac:spMkLst>
            <pc:docMk/>
            <pc:sldMk cId="1553993788" sldId="2145707004"/>
            <ac:spMk id="27" creationId="{E1B1FAC4-C2FA-58A7-98F7-75EF0EE3AE8F}"/>
          </ac:spMkLst>
        </pc:spChg>
        <pc:picChg chg="del">
          <ac:chgData name="POUSSIN Carine" userId="S::carine.poussin@csem.ch::e0c7be40-c777-40ed-a403-eb339f7fc851" providerId="AD" clId="Web-{C8ADDC85-A1F1-A53E-461B-16E609C2594A}" dt="2024-05-26T09:30:54.333" v="2690"/>
          <ac:picMkLst>
            <pc:docMk/>
            <pc:sldMk cId="1553993788" sldId="2145707004"/>
            <ac:picMk id="8" creationId="{9C62CF8B-7ADE-5E77-AB75-A8B79AFB2BC6}"/>
          </ac:picMkLst>
        </pc:picChg>
        <pc:picChg chg="del">
          <ac:chgData name="POUSSIN Carine" userId="S::carine.poussin@csem.ch::e0c7be40-c777-40ed-a403-eb339f7fc851" providerId="AD" clId="Web-{C8ADDC85-A1F1-A53E-461B-16E609C2594A}" dt="2024-05-26T09:30:54.629" v="2691"/>
          <ac:picMkLst>
            <pc:docMk/>
            <pc:sldMk cId="1553993788" sldId="2145707004"/>
            <ac:picMk id="18" creationId="{AA3F7B45-B712-256F-919E-77896F2842BD}"/>
          </ac:picMkLst>
        </pc:picChg>
      </pc:sldChg>
      <pc:sldChg chg="delSp modSp add del replId delAnim">
        <pc:chgData name="POUSSIN Carine" userId="S::carine.poussin@csem.ch::e0c7be40-c777-40ed-a403-eb339f7fc851" providerId="AD" clId="Web-{C8ADDC85-A1F1-A53E-461B-16E609C2594A}" dt="2024-05-26T09:30:39.223" v="2688"/>
        <pc:sldMkLst>
          <pc:docMk/>
          <pc:sldMk cId="2433850981" sldId="2145707004"/>
        </pc:sldMkLst>
        <pc:spChg chg="del">
          <ac:chgData name="POUSSIN Carine" userId="S::carine.poussin@csem.ch::e0c7be40-c777-40ed-a403-eb339f7fc851" providerId="AD" clId="Web-{C8ADDC85-A1F1-A53E-461B-16E609C2594A}" dt="2024-05-26T09:30:10.160" v="2684"/>
          <ac:spMkLst>
            <pc:docMk/>
            <pc:sldMk cId="2433850981" sldId="2145707004"/>
            <ac:spMk id="4" creationId="{DAB96469-9C46-A985-89EC-9AB9E4E5FA0D}"/>
          </ac:spMkLst>
        </pc:spChg>
        <pc:spChg chg="mod">
          <ac:chgData name="POUSSIN Carine" userId="S::carine.poussin@csem.ch::e0c7be40-c777-40ed-a403-eb339f7fc851" providerId="AD" clId="Web-{C8ADDC85-A1F1-A53E-461B-16E609C2594A}" dt="2024-05-26T09:30:32.239" v="2687" actId="1076"/>
          <ac:spMkLst>
            <pc:docMk/>
            <pc:sldMk cId="2433850981" sldId="2145707004"/>
            <ac:spMk id="8" creationId="{E364EACD-E2BA-8E08-D0D7-07B766AF6EFB}"/>
          </ac:spMkLst>
        </pc:spChg>
        <pc:grpChg chg="del">
          <ac:chgData name="POUSSIN Carine" userId="S::carine.poussin@csem.ch::e0c7be40-c777-40ed-a403-eb339f7fc851" providerId="AD" clId="Web-{C8ADDC85-A1F1-A53E-461B-16E609C2594A}" dt="2024-05-26T09:30:10.160" v="2683"/>
          <ac:grpSpMkLst>
            <pc:docMk/>
            <pc:sldMk cId="2433850981" sldId="2145707004"/>
            <ac:grpSpMk id="18" creationId="{03C03D13-53F9-A2D4-8BFA-04B637909967}"/>
          </ac:grpSpMkLst>
        </pc:grpChg>
        <pc:picChg chg="del">
          <ac:chgData name="POUSSIN Carine" userId="S::carine.poussin@csem.ch::e0c7be40-c777-40ed-a403-eb339f7fc851" providerId="AD" clId="Web-{C8ADDC85-A1F1-A53E-461B-16E609C2594A}" dt="2024-05-26T09:30:10.160" v="2685"/>
          <ac:picMkLst>
            <pc:docMk/>
            <pc:sldMk cId="2433850981" sldId="2145707004"/>
            <ac:picMk id="3" creationId="{EFC919E7-B30B-5D77-4F44-3209A66457F0}"/>
          </ac:picMkLst>
        </pc:picChg>
      </pc:sldChg>
      <pc:sldChg chg="addSp delSp modSp add replId delAnim">
        <pc:chgData name="POUSSIN Carine" userId="S::carine.poussin@csem.ch::e0c7be40-c777-40ed-a403-eb339f7fc851" providerId="AD" clId="Web-{C8ADDC85-A1F1-A53E-461B-16E609C2594A}" dt="2024-05-27T07:03:57.291" v="3126" actId="1076"/>
        <pc:sldMkLst>
          <pc:docMk/>
          <pc:sldMk cId="2237256225" sldId="2145707005"/>
        </pc:sldMkLst>
        <pc:spChg chg="del">
          <ac:chgData name="POUSSIN Carine" userId="S::carine.poussin@csem.ch::e0c7be40-c777-40ed-a403-eb339f7fc851" providerId="AD" clId="Web-{C8ADDC85-A1F1-A53E-461B-16E609C2594A}" dt="2024-05-26T09:36:41.557" v="2797"/>
          <ac:spMkLst>
            <pc:docMk/>
            <pc:sldMk cId="2237256225" sldId="2145707005"/>
            <ac:spMk id="4" creationId="{DAB96469-9C46-A985-89EC-9AB9E4E5FA0D}"/>
          </ac:spMkLst>
        </pc:spChg>
        <pc:spChg chg="add mod">
          <ac:chgData name="POUSSIN Carine" userId="S::carine.poussin@csem.ch::e0c7be40-c777-40ed-a403-eb339f7fc851" providerId="AD" clId="Web-{C8ADDC85-A1F1-A53E-461B-16E609C2594A}" dt="2024-05-27T07:03:57.291" v="3126" actId="1076"/>
          <ac:spMkLst>
            <pc:docMk/>
            <pc:sldMk cId="2237256225" sldId="2145707005"/>
            <ac:spMk id="5" creationId="{6A2BAADB-ED63-83C7-E8AD-4C50A3AD6FA3}"/>
          </ac:spMkLst>
        </pc:spChg>
        <pc:spChg chg="mod">
          <ac:chgData name="POUSSIN Carine" userId="S::carine.poussin@csem.ch::e0c7be40-c777-40ed-a403-eb339f7fc851" providerId="AD" clId="Web-{C8ADDC85-A1F1-A53E-461B-16E609C2594A}" dt="2024-05-27T07:03:10.556" v="3119"/>
          <ac:spMkLst>
            <pc:docMk/>
            <pc:sldMk cId="2237256225" sldId="2145707005"/>
            <ac:spMk id="8" creationId="{E364EACD-E2BA-8E08-D0D7-07B766AF6EFB}"/>
          </ac:spMkLst>
        </pc:spChg>
        <pc:grpChg chg="del">
          <ac:chgData name="POUSSIN Carine" userId="S::carine.poussin@csem.ch::e0c7be40-c777-40ed-a403-eb339f7fc851" providerId="AD" clId="Web-{C8ADDC85-A1F1-A53E-461B-16E609C2594A}" dt="2024-05-26T09:36:41.557" v="2796"/>
          <ac:grpSpMkLst>
            <pc:docMk/>
            <pc:sldMk cId="2237256225" sldId="2145707005"/>
            <ac:grpSpMk id="18" creationId="{03C03D13-53F9-A2D4-8BFA-04B637909967}"/>
          </ac:grpSpMkLst>
        </pc:grpChg>
        <pc:picChg chg="del">
          <ac:chgData name="POUSSIN Carine" userId="S::carine.poussin@csem.ch::e0c7be40-c777-40ed-a403-eb339f7fc851" providerId="AD" clId="Web-{C8ADDC85-A1F1-A53E-461B-16E609C2594A}" dt="2024-05-26T09:36:41.557" v="2798"/>
          <ac:picMkLst>
            <pc:docMk/>
            <pc:sldMk cId="2237256225" sldId="2145707005"/>
            <ac:picMk id="3" creationId="{EFC919E7-B30B-5D77-4F44-3209A66457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246932"/>
            <a:ext cx="2679973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9E9C0-0B42-4280-966A-DC185D8783E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1104" y="9445170"/>
            <a:ext cx="2497995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2018 CSEM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71"/>
            <a:ext cx="2679973" cy="4989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55D4-BF56-4D82-8755-CDC0B15D42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0423" y="6564426"/>
            <a:ext cx="3826637" cy="230832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/>
            <a:r>
              <a:rPr lang="en-US" noProof="0">
                <a:latin typeface="+mn-lt"/>
              </a:rPr>
              <a:t>Copyright 2018 CSEM   |  Author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04" y="246932"/>
            <a:ext cx="1286872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4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BD45E-C776-4A59-9C45-01C399D0BF2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F07A4-C066-4727-B8EA-86300723F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92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115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3C892-64BC-CE9F-5FD4-52520BD3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88ADF-7D23-E0AD-6828-B3155FEEF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1308E-C7EB-76E4-D4D4-D0C72E3C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Animate each </a:t>
            </a:r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8EE4-9E80-502A-27CA-3B359DD2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CB9E9-BB2F-47A2-802F-EA5D218CE7B1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51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3C892-64BC-CE9F-5FD4-52520BD3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88ADF-7D23-E0AD-6828-B3155FEEF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1308E-C7EB-76E4-D4D4-D0C72E3C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Animate each </a:t>
            </a:r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8EE4-9E80-502A-27CA-3B359DD2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CB9E9-BB2F-47A2-802F-EA5D218CE7B1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8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3C892-64BC-CE9F-5FD4-52520BD3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88ADF-7D23-E0AD-6828-B3155FEEF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1308E-C7EB-76E4-D4D4-D0C72E3C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Animate each </a:t>
            </a:r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8EE4-9E80-502A-27CA-3B359DD2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CB9E9-BB2F-47A2-802F-EA5D218CE7B1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7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3C892-64BC-CE9F-5FD4-52520BD3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88ADF-7D23-E0AD-6828-B3155FEEF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1308E-C7EB-76E4-D4D4-D0C72E3C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Animate each </a:t>
            </a:r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8EE4-9E80-502A-27CA-3B359DD2E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CB9E9-BB2F-47A2-802F-EA5D218CE7B1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36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SEMtechnologies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hyperlink" Target="https://www.facebook.com/CSEMSA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cseminfo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company/csem/" TargetMode="External"/><Relationship Id="rId9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SEMtechnologies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hyperlink" Target="https://www.facebook.com/CSEMSA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twitter.com/cseminfo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linkedin.com/company/csem/" TargetMode="External"/><Relationship Id="rId9" Type="http://schemas.openxmlformats.org/officeDocument/2006/relationships/image" Target="../media/image30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0" y="2952000"/>
            <a:ext cx="3921979" cy="503590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</p:spTree>
    <p:extLst>
      <p:ext uri="{BB962C8B-B14F-4D97-AF65-F5344CB8AC3E}">
        <p14:creationId xmlns:p14="http://schemas.microsoft.com/office/powerpoint/2010/main" val="3338044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Contac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17483" y="2281563"/>
            <a:ext cx="5363715" cy="23679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contact details</a:t>
            </a:r>
            <a:endParaRPr lang="fr-CH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697" y="3891179"/>
            <a:ext cx="720000" cy="720000"/>
          </a:xfrm>
          <a:prstGeom prst="ellipse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697" y="2872834"/>
            <a:ext cx="720000" cy="720000"/>
          </a:xfrm>
          <a:prstGeom prst="ellipse">
            <a:avLst/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143" y="2872834"/>
            <a:ext cx="720000" cy="720000"/>
          </a:xfrm>
          <a:prstGeom prst="ellipse">
            <a:avLst/>
          </a:prstGeom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179" y="3891179"/>
            <a:ext cx="720000" cy="7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806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B1B1692-4C41-1C3B-9CCD-95E6DFA46F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588" cy="4553338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E228E7-A788-1639-18CE-4F18022D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6" y="4818669"/>
            <a:ext cx="6570020" cy="1058165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4ADA0A-CF61-D1A5-067F-CCE45655B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7760" y="3915052"/>
            <a:ext cx="4335827" cy="1058164"/>
          </a:xfrm>
          <a:solidFill>
            <a:srgbClr val="003264">
              <a:alpha val="74000"/>
            </a:srgbClr>
          </a:solidFill>
        </p:spPr>
        <p:txBody>
          <a:bodyPr tIns="0" rIns="432000" bIns="50400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endParaRPr lang="en-GB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CB6CC-1C62-8F34-3FF8-EFCEEC50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046" y="4550533"/>
            <a:ext cx="1208923" cy="0"/>
          </a:xfrm>
          <a:custGeom>
            <a:avLst/>
            <a:gdLst>
              <a:gd name="connsiteX0" fmla="*/ 0 w 1208766"/>
              <a:gd name="connsiteY0" fmla="*/ 0 h 380523"/>
              <a:gd name="connsiteX1" fmla="*/ 1208766 w 1208766"/>
              <a:gd name="connsiteY1" fmla="*/ 0 h 380523"/>
              <a:gd name="connsiteX2" fmla="*/ 1208766 w 1208766"/>
              <a:gd name="connsiteY2" fmla="*/ 380523 h 380523"/>
              <a:gd name="connsiteX3" fmla="*/ 0 w 1208766"/>
              <a:gd name="connsiteY3" fmla="*/ 380523 h 380523"/>
              <a:gd name="connsiteX4" fmla="*/ 0 w 1208766"/>
              <a:gd name="connsiteY4" fmla="*/ 0 h 380523"/>
              <a:gd name="connsiteX0" fmla="*/ 0 w 1208766"/>
              <a:gd name="connsiteY0" fmla="*/ 380523 h 471963"/>
              <a:gd name="connsiteX1" fmla="*/ 0 w 1208766"/>
              <a:gd name="connsiteY1" fmla="*/ 0 h 471963"/>
              <a:gd name="connsiteX2" fmla="*/ 1208766 w 1208766"/>
              <a:gd name="connsiteY2" fmla="*/ 0 h 471963"/>
              <a:gd name="connsiteX3" fmla="*/ 1208766 w 1208766"/>
              <a:gd name="connsiteY3" fmla="*/ 380523 h 471963"/>
              <a:gd name="connsiteX4" fmla="*/ 91440 w 1208766"/>
              <a:gd name="connsiteY4" fmla="*/ 471963 h 471963"/>
              <a:gd name="connsiteX0" fmla="*/ 0 w 1208766"/>
              <a:gd name="connsiteY0" fmla="*/ 380523 h 380523"/>
              <a:gd name="connsiteX1" fmla="*/ 0 w 1208766"/>
              <a:gd name="connsiteY1" fmla="*/ 0 h 380523"/>
              <a:gd name="connsiteX2" fmla="*/ 1208766 w 1208766"/>
              <a:gd name="connsiteY2" fmla="*/ 0 h 380523"/>
              <a:gd name="connsiteX3" fmla="*/ 1208766 w 1208766"/>
              <a:gd name="connsiteY3" fmla="*/ 380523 h 380523"/>
              <a:gd name="connsiteX0" fmla="*/ 0 w 1208766"/>
              <a:gd name="connsiteY0" fmla="*/ 380523 h 380523"/>
              <a:gd name="connsiteX1" fmla="*/ 0 w 1208766"/>
              <a:gd name="connsiteY1" fmla="*/ 0 h 380523"/>
              <a:gd name="connsiteX2" fmla="*/ 1208766 w 1208766"/>
              <a:gd name="connsiteY2" fmla="*/ 0 h 380523"/>
              <a:gd name="connsiteX0" fmla="*/ 0 w 1208766"/>
              <a:gd name="connsiteY0" fmla="*/ 0 h 0"/>
              <a:gd name="connsiteX1" fmla="*/ 1208766 w 12087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766">
                <a:moveTo>
                  <a:pt x="0" y="0"/>
                </a:moveTo>
                <a:lnTo>
                  <a:pt x="1208766" y="0"/>
                </a:lnTo>
              </a:path>
            </a:pathLst>
          </a:custGeom>
          <a:ln w="38100" cap="rnd">
            <a:solidFill>
              <a:schemeClr val="bg1"/>
            </a:solidFill>
            <a:miter lim="800000"/>
          </a:ln>
        </p:spPr>
        <p:txBody>
          <a:bodyPr lIns="0" tIns="187200" rIns="10800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425D6734-5D02-7B91-5D75-11D65BE69679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7537852" y="90001"/>
            <a:ext cx="4566224" cy="379975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noProof="0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49233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B1B1692-4C41-1C3B-9CCD-95E6DFA46F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588" cy="4553338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E228E7-A788-1639-18CE-4F18022DDF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56" y="4818669"/>
            <a:ext cx="6570020" cy="1058165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Presentationtitle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4ADA0A-CF61-D1A5-067F-CCE45655B3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7760" y="3915052"/>
            <a:ext cx="4335827" cy="1058164"/>
          </a:xfrm>
          <a:solidFill>
            <a:srgbClr val="003264">
              <a:alpha val="74000"/>
            </a:srgbClr>
          </a:solidFill>
        </p:spPr>
        <p:txBody>
          <a:bodyPr tIns="0" rIns="432000" bIns="50400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GB" noProof="0"/>
              <a:t>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CB6CC-1C62-8F34-3FF8-EFCEEC50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046" y="4550533"/>
            <a:ext cx="1208923" cy="0"/>
          </a:xfrm>
          <a:custGeom>
            <a:avLst/>
            <a:gdLst>
              <a:gd name="connsiteX0" fmla="*/ 0 w 1208766"/>
              <a:gd name="connsiteY0" fmla="*/ 0 h 380523"/>
              <a:gd name="connsiteX1" fmla="*/ 1208766 w 1208766"/>
              <a:gd name="connsiteY1" fmla="*/ 0 h 380523"/>
              <a:gd name="connsiteX2" fmla="*/ 1208766 w 1208766"/>
              <a:gd name="connsiteY2" fmla="*/ 380523 h 380523"/>
              <a:gd name="connsiteX3" fmla="*/ 0 w 1208766"/>
              <a:gd name="connsiteY3" fmla="*/ 380523 h 380523"/>
              <a:gd name="connsiteX4" fmla="*/ 0 w 1208766"/>
              <a:gd name="connsiteY4" fmla="*/ 0 h 380523"/>
              <a:gd name="connsiteX0" fmla="*/ 0 w 1208766"/>
              <a:gd name="connsiteY0" fmla="*/ 380523 h 471963"/>
              <a:gd name="connsiteX1" fmla="*/ 0 w 1208766"/>
              <a:gd name="connsiteY1" fmla="*/ 0 h 471963"/>
              <a:gd name="connsiteX2" fmla="*/ 1208766 w 1208766"/>
              <a:gd name="connsiteY2" fmla="*/ 0 h 471963"/>
              <a:gd name="connsiteX3" fmla="*/ 1208766 w 1208766"/>
              <a:gd name="connsiteY3" fmla="*/ 380523 h 471963"/>
              <a:gd name="connsiteX4" fmla="*/ 91440 w 1208766"/>
              <a:gd name="connsiteY4" fmla="*/ 471963 h 471963"/>
              <a:gd name="connsiteX0" fmla="*/ 0 w 1208766"/>
              <a:gd name="connsiteY0" fmla="*/ 380523 h 380523"/>
              <a:gd name="connsiteX1" fmla="*/ 0 w 1208766"/>
              <a:gd name="connsiteY1" fmla="*/ 0 h 380523"/>
              <a:gd name="connsiteX2" fmla="*/ 1208766 w 1208766"/>
              <a:gd name="connsiteY2" fmla="*/ 0 h 380523"/>
              <a:gd name="connsiteX3" fmla="*/ 1208766 w 1208766"/>
              <a:gd name="connsiteY3" fmla="*/ 380523 h 380523"/>
              <a:gd name="connsiteX0" fmla="*/ 0 w 1208766"/>
              <a:gd name="connsiteY0" fmla="*/ 380523 h 380523"/>
              <a:gd name="connsiteX1" fmla="*/ 0 w 1208766"/>
              <a:gd name="connsiteY1" fmla="*/ 0 h 380523"/>
              <a:gd name="connsiteX2" fmla="*/ 1208766 w 1208766"/>
              <a:gd name="connsiteY2" fmla="*/ 0 h 380523"/>
              <a:gd name="connsiteX0" fmla="*/ 0 w 1208766"/>
              <a:gd name="connsiteY0" fmla="*/ 0 h 0"/>
              <a:gd name="connsiteX1" fmla="*/ 1208766 w 12087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766">
                <a:moveTo>
                  <a:pt x="0" y="0"/>
                </a:moveTo>
                <a:lnTo>
                  <a:pt x="1208766" y="0"/>
                </a:lnTo>
              </a:path>
            </a:pathLst>
          </a:custGeom>
          <a:ln w="38100" cap="rnd">
            <a:solidFill>
              <a:schemeClr val="bg1"/>
            </a:solidFill>
            <a:miter lim="800000"/>
          </a:ln>
        </p:spPr>
        <p:txBody>
          <a:bodyPr lIns="0" tIns="187200" rIns="10800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10419BC-BB94-44DE-297D-2211C7961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695" y="5192024"/>
            <a:ext cx="3811894" cy="1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5873E48-2324-C6A9-205B-CCA7AAB6DA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8881" y="0"/>
            <a:ext cx="6004707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59" y="367200"/>
            <a:ext cx="5555185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46A4C-4F31-E2F5-060C-819C4E12B5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58" y="1702800"/>
            <a:ext cx="5555185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671" y="6397200"/>
            <a:ext cx="5343434" cy="269240"/>
          </a:xfrm>
        </p:spPr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3" name="SmartArt Placeholder 17">
            <a:extLst>
              <a:ext uri="{FF2B5EF4-FFF2-40B4-BE49-F238E27FC236}">
                <a16:creationId xmlns:a16="http://schemas.microsoft.com/office/drawing/2014/main" id="{B349180D-5CEF-73F1-7DDC-2675A6DF571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 flipH="1">
            <a:off x="7302084" y="96257"/>
            <a:ext cx="4802670" cy="609689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r="-125793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Click icon to add SmartArt graphic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26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5873E48-2324-C6A9-205B-CCA7AAB6DA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8881" y="0"/>
            <a:ext cx="6004707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59" y="367200"/>
            <a:ext cx="5555185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842ED-7677-E9E7-3876-B3EF884977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58" y="1702800"/>
            <a:ext cx="5555185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671" y="6397200"/>
            <a:ext cx="5343434" cy="269240"/>
          </a:xfrm>
        </p:spPr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3" name="SmartArt Placeholder 15">
            <a:extLst>
              <a:ext uri="{FF2B5EF4-FFF2-40B4-BE49-F238E27FC236}">
                <a16:creationId xmlns:a16="http://schemas.microsoft.com/office/drawing/2014/main" id="{104F0012-B247-5C96-F938-091689784C2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 flipH="1">
            <a:off x="7302083" y="90578"/>
            <a:ext cx="4801395" cy="6096898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2585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Click icon to add SmartArt graphic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113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 (dots 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8B3717B-D076-CD2F-823E-606F67F0F7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588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6C93F-6473-F7CD-7CB3-E0AA8D3D9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937049"/>
            <a:ext cx="6045749" cy="538609"/>
          </a:xfrm>
          <a:solidFill>
            <a:schemeClr val="accent1"/>
          </a:solidFill>
        </p:spPr>
        <p:txBody>
          <a:bodyPr wrap="none" lIns="154800" rIns="154800" anchor="ctr">
            <a:sp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Section Break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B891B-C03F-0DE3-BF7B-C0B709F4EB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564577"/>
            <a:ext cx="3096161" cy="538609"/>
          </a:xfrm>
          <a:solidFill>
            <a:schemeClr val="accent1"/>
          </a:solidFill>
        </p:spPr>
        <p:txBody>
          <a:bodyPr wrap="none" lIns="154800" rIns="154800" anchor="ctr">
            <a:spAutoFit/>
          </a:bodyPr>
          <a:lstStyle>
            <a:lvl1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500" b="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/>
              <a:t>Two lines</a:t>
            </a:r>
          </a:p>
        </p:txBody>
      </p:sp>
      <p:sp>
        <p:nvSpPr>
          <p:cNvPr id="16" name="SmartArt Placeholder 15">
            <a:extLst>
              <a:ext uri="{FF2B5EF4-FFF2-40B4-BE49-F238E27FC236}">
                <a16:creationId xmlns:a16="http://schemas.microsoft.com/office/drawing/2014/main" id="{C47ADD00-6348-05F9-9D6B-13E52945DA72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 flipH="1">
            <a:off x="7302083" y="90578"/>
            <a:ext cx="4801395" cy="6096898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12585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Click icon to add SmartArt graphic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715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  (dots 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8B3717B-D076-CD2F-823E-606F67F0F7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588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6C93F-6473-F7CD-7CB3-E0AA8D3D9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937049"/>
            <a:ext cx="6045749" cy="538609"/>
          </a:xfrm>
          <a:solidFill>
            <a:schemeClr val="accent1"/>
          </a:solidFill>
        </p:spPr>
        <p:txBody>
          <a:bodyPr wrap="none" lIns="154800" rIns="154800" anchor="ctr">
            <a:sp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Section Break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B891B-C03F-0DE3-BF7B-C0B709F4EB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564577"/>
            <a:ext cx="3096161" cy="538609"/>
          </a:xfrm>
          <a:solidFill>
            <a:schemeClr val="accent1"/>
          </a:solidFill>
        </p:spPr>
        <p:txBody>
          <a:bodyPr wrap="none" lIns="154800" rIns="154800" anchor="ctr">
            <a:spAutoFit/>
          </a:bodyPr>
          <a:lstStyle>
            <a:lvl1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500" b="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5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/>
              <a:t>Two lines</a:t>
            </a:r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4DDFF415-6A85-E40C-D06C-8046BA1CA9EA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 flipH="1">
            <a:off x="7302084" y="96257"/>
            <a:ext cx="4802670" cy="609689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r="-125793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Click icon to add SmartArt graphic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383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  (dots 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DD78DC-A26D-82D7-052F-C0746DA38D17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6C93F-6473-F7CD-7CB3-E0AA8D3D9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937048"/>
            <a:ext cx="6045749" cy="1077218"/>
          </a:xfrm>
          <a:noFill/>
        </p:spPr>
        <p:txBody>
          <a:bodyPr wrap="square" lIns="154800" rIns="154800" anchor="t">
            <a:sp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Section Break Title</a:t>
            </a:r>
            <a:br>
              <a:rPr lang="en-GB" noProof="0"/>
            </a:br>
            <a:r>
              <a:rPr lang="en-GB" noProof="0"/>
              <a:t>Two Lines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40889F8-EAF3-C3B3-12E4-FA1CFF43E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630"/>
          <a:stretch/>
        </p:blipFill>
        <p:spPr>
          <a:xfrm flipH="1">
            <a:off x="7400385" y="90578"/>
            <a:ext cx="4703093" cy="60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  (dots 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DD78DC-A26D-82D7-052F-C0746DA38D17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6C93F-6473-F7CD-7CB3-E0AA8D3D9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937048"/>
            <a:ext cx="6045749" cy="1077218"/>
          </a:xfrm>
          <a:noFill/>
        </p:spPr>
        <p:txBody>
          <a:bodyPr wrap="square" lIns="154800" rIns="154800" anchor="t">
            <a:sp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Section Break Title</a:t>
            </a:r>
            <a:br>
              <a:rPr lang="en-GB" noProof="0"/>
            </a:br>
            <a:r>
              <a:rPr lang="en-GB" noProof="0"/>
              <a:t>Two Lines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40889F8-EAF3-C3B3-12E4-FA1CFF43E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630"/>
          <a:stretch/>
        </p:blipFill>
        <p:spPr>
          <a:xfrm flipH="1">
            <a:off x="7400385" y="90578"/>
            <a:ext cx="4703093" cy="60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2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21A50-FBEE-0E8D-8A86-12B99E30D75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spcAft>
                <a:spcPts val="60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3490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C886-60EB-45DA-A2AF-B20177D8FF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36444" y="-1"/>
            <a:ext cx="9957144" cy="6685180"/>
          </a:xfrm>
          <a:custGeom>
            <a:avLst/>
            <a:gdLst>
              <a:gd name="connsiteX0" fmla="*/ 0 w 19914288"/>
              <a:gd name="connsiteY0" fmla="*/ 0 h 13370360"/>
              <a:gd name="connsiteX1" fmla="*/ 19914288 w 19914288"/>
              <a:gd name="connsiteY1" fmla="*/ 0 h 13370360"/>
              <a:gd name="connsiteX2" fmla="*/ 19914288 w 19914288"/>
              <a:gd name="connsiteY2" fmla="*/ 5371140 h 13370360"/>
              <a:gd name="connsiteX3" fmla="*/ 18761754 w 19914288"/>
              <a:gd name="connsiteY3" fmla="*/ 9485284 h 13370360"/>
              <a:gd name="connsiteX4" fmla="*/ 10984648 w 19914288"/>
              <a:gd name="connsiteY4" fmla="*/ 11538687 h 13370360"/>
              <a:gd name="connsiteX5" fmla="*/ 1429499 w 19914288"/>
              <a:gd name="connsiteY5" fmla="*/ 1983538 h 13370360"/>
              <a:gd name="connsiteX6" fmla="*/ 110310 w 19914288"/>
              <a:gd name="connsiteY6" fmla="*/ 230761 h 1337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14288" h="13370360">
                <a:moveTo>
                  <a:pt x="0" y="0"/>
                </a:moveTo>
                <a:lnTo>
                  <a:pt x="19914288" y="0"/>
                </a:lnTo>
                <a:lnTo>
                  <a:pt x="19914288" y="5371140"/>
                </a:lnTo>
                <a:lnTo>
                  <a:pt x="18761754" y="9485284"/>
                </a:lnTo>
                <a:cubicBezTo>
                  <a:pt x="17570608" y="13710310"/>
                  <a:pt x="14081078" y="14635118"/>
                  <a:pt x="10984648" y="11538687"/>
                </a:cubicBezTo>
                <a:cubicBezTo>
                  <a:pt x="1429499" y="1983538"/>
                  <a:pt x="1429499" y="1983538"/>
                  <a:pt x="1429499" y="1983538"/>
                </a:cubicBezTo>
                <a:cubicBezTo>
                  <a:pt x="848918" y="1402957"/>
                  <a:pt x="410807" y="812956"/>
                  <a:pt x="110310" y="230761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0" y="2952000"/>
            <a:ext cx="3921979" cy="503590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</p:spTree>
    <p:extLst>
      <p:ext uri="{BB962C8B-B14F-4D97-AF65-F5344CB8AC3E}">
        <p14:creationId xmlns:p14="http://schemas.microsoft.com/office/powerpoint/2010/main" val="4023873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11330676" cy="4606925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4240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7324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B5353BDB-6AA7-B36A-C2EE-4610700E1C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5408" y="1703389"/>
            <a:ext cx="5557324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592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two column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8"/>
            <a:ext cx="11330676" cy="1908030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1D5A29A7-0493-9B76-F5E5-02B0CC53A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056" y="3851565"/>
            <a:ext cx="5557324" cy="2458749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EA759B5D-4B02-7A61-6266-6C7FE4922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5408" y="3851565"/>
            <a:ext cx="5557324" cy="2458749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8066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65141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5186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4758" y="1703389"/>
            <a:ext cx="5988830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/>
            </a:lvl1pPr>
          </a:lstStyle>
          <a:p>
            <a:r>
              <a:rPr lang="en-GB" noProof="0"/>
              <a:t>Load Image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5D26A4-793B-0852-E9DD-D78E60CF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9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fre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5186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5D26A4-793B-0852-E9DD-D78E60CF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61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image + progress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5186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4758" y="1703389"/>
            <a:ext cx="5557974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/>
            </a:lvl1pPr>
          </a:lstStyle>
          <a:p>
            <a:r>
              <a:rPr lang="en-GB" noProof="0"/>
              <a:t>Load Image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5D26A4-793B-0852-E9DD-D78E60CF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96AE53-437F-7E3D-8C87-2CD6A78AD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56" y="7349"/>
            <a:ext cx="11330676" cy="34200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40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indent="0">
              <a:spcBef>
                <a:spcPts val="0"/>
              </a:spcBef>
              <a:buNone/>
              <a:defRPr sz="1400"/>
            </a:lvl3pPr>
            <a:lvl4pPr>
              <a:spcBef>
                <a:spcPts val="0"/>
              </a:spcBef>
              <a:defRPr sz="1400" b="0" cap="none" baseline="0">
                <a:solidFill>
                  <a:schemeClr val="accent2"/>
                </a:solidFill>
              </a:defRPr>
            </a:lvl4pPr>
            <a:lvl5pPr>
              <a:spcBef>
                <a:spcPts val="0"/>
              </a:spcBef>
              <a:defRPr sz="1400"/>
            </a:lvl5pPr>
            <a:lvl6pPr>
              <a:spcBef>
                <a:spcPts val="0"/>
              </a:spcBef>
              <a:defRPr sz="1400"/>
            </a:lvl6pPr>
            <a:lvl7pPr>
              <a:spcBef>
                <a:spcPts val="0"/>
              </a:spcBef>
              <a:defRPr sz="1400"/>
            </a:lvl7pPr>
            <a:lvl8pPr>
              <a:spcBef>
                <a:spcPts val="0"/>
              </a:spcBef>
              <a:defRPr sz="1400"/>
            </a:lvl8pPr>
            <a:lvl9pPr>
              <a:spcBef>
                <a:spcPts val="0"/>
              </a:spcBef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024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03389"/>
            <a:ext cx="5987580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758" y="1703389"/>
            <a:ext cx="5555524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5E7BCD-152A-4820-A85F-6ED3463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39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056" y="1703388"/>
            <a:ext cx="5555524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E3BAEE9-E8DD-9BAE-A05C-E63AE359C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4758" y="1703388"/>
            <a:ext cx="5555524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5E7BCD-152A-4820-A85F-6ED3463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5266491"/>
            <a:ext cx="5555524" cy="1043822"/>
          </a:xfrm>
        </p:spPr>
        <p:txBody>
          <a:bodyPr/>
          <a:lstStyle>
            <a:lvl1pPr marL="252000" indent="-252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4pPr>
            <a:lvl5pPr>
              <a:lnSpc>
                <a:spcPct val="110000"/>
              </a:lnSpc>
              <a:defRPr sz="1400"/>
            </a:lvl5pPr>
            <a:lvl6pPr>
              <a:lnSpc>
                <a:spcPct val="110000"/>
              </a:lnSpc>
              <a:defRPr sz="1400"/>
            </a:lvl6pPr>
            <a:lvl7pPr>
              <a:lnSpc>
                <a:spcPct val="110000"/>
              </a:lnSpc>
              <a:defRPr sz="1400"/>
            </a:lvl7pPr>
            <a:lvl8pPr>
              <a:lnSpc>
                <a:spcPct val="110000"/>
              </a:lnSpc>
              <a:defRPr sz="1400"/>
            </a:lvl8pPr>
            <a:lvl9pPr>
              <a:lnSpc>
                <a:spcPct val="110000"/>
              </a:lnSpc>
              <a:defRPr sz="1400"/>
            </a:lvl9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70BA264A-8101-1813-3BD3-C8D9CA337D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4758" y="5266491"/>
            <a:ext cx="5555524" cy="104382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/>
            </a:lvl4pPr>
            <a:lvl5pPr>
              <a:lnSpc>
                <a:spcPct val="110000"/>
              </a:lnSpc>
              <a:defRPr sz="1400"/>
            </a:lvl5pPr>
            <a:lvl6pPr>
              <a:lnSpc>
                <a:spcPct val="110000"/>
              </a:lnSpc>
              <a:defRPr sz="1400"/>
            </a:lvl6pPr>
            <a:lvl7pPr>
              <a:lnSpc>
                <a:spcPct val="110000"/>
              </a:lnSpc>
              <a:defRPr sz="1400"/>
            </a:lvl7pPr>
            <a:lvl8pPr>
              <a:lnSpc>
                <a:spcPct val="110000"/>
              </a:lnSpc>
              <a:defRPr sz="1400"/>
            </a:lvl8pPr>
            <a:lvl9pPr>
              <a:lnSpc>
                <a:spcPct val="110000"/>
              </a:lnSpc>
              <a:defRPr sz="1400"/>
            </a:lvl9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2442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+ 2/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056" y="2208459"/>
            <a:ext cx="3632873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5E7BCD-152A-4820-A85F-6ED3463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3505D23-FB85-D81A-D16E-71D0C6A2D5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56" y="5837382"/>
            <a:ext cx="11330676" cy="472930"/>
          </a:xfrm>
        </p:spPr>
        <p:txBody>
          <a:bodyPr anchor="t"/>
          <a:lstStyle>
            <a:lvl1pPr marL="0" indent="0" algn="ctr">
              <a:spcBef>
                <a:spcPts val="600"/>
              </a:spcBef>
              <a:buNone/>
              <a:defRPr sz="1400"/>
            </a:lvl1pPr>
            <a:lvl2pPr marL="0" indent="0" algn="ctr">
              <a:spcBef>
                <a:spcPts val="600"/>
              </a:spcBef>
              <a:spcAft>
                <a:spcPts val="0"/>
              </a:spcAft>
              <a:buNone/>
              <a:defRPr sz="1400"/>
            </a:lvl2pPr>
            <a:lvl3pPr marL="0" indent="0" algn="ctr">
              <a:spcBef>
                <a:spcPts val="600"/>
              </a:spcBef>
              <a:buNone/>
              <a:defRPr sz="1400"/>
            </a:lvl3pPr>
            <a:lvl4pPr algn="ctr">
              <a:spcBef>
                <a:spcPts val="600"/>
              </a:spcBef>
              <a:defRPr sz="1400" b="0" cap="none" baseline="0">
                <a:solidFill>
                  <a:schemeClr val="accent2"/>
                </a:solidFill>
              </a:defRPr>
            </a:lvl4pPr>
            <a:lvl5pPr algn="ctr">
              <a:spcBef>
                <a:spcPts val="600"/>
              </a:spcBef>
              <a:defRPr sz="1400"/>
            </a:lvl5pPr>
            <a:lvl6pPr algn="ctr">
              <a:spcBef>
                <a:spcPts val="600"/>
              </a:spcBef>
              <a:defRPr sz="1400"/>
            </a:lvl6pPr>
            <a:lvl7pPr algn="ctr">
              <a:spcBef>
                <a:spcPts val="600"/>
              </a:spcBef>
              <a:defRPr sz="1400"/>
            </a:lvl7pPr>
            <a:lvl8pPr algn="ctr">
              <a:spcBef>
                <a:spcPts val="600"/>
              </a:spcBef>
              <a:defRPr sz="1400"/>
            </a:lvl8pPr>
            <a:lvl9pPr algn="ctr">
              <a:spcBef>
                <a:spcPts val="600"/>
              </a:spcBef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80074B0-D467-4B71-D97D-90E5C01E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056" y="1703389"/>
            <a:ext cx="3632873" cy="505071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5pPr>
            <a:lvl6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6pPr>
            <a:lvl7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7pPr>
            <a:lvl8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8pPr>
            <a:lvl9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3C077F-DAE2-E497-F34C-D9A4682C4F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0958" y="1703389"/>
            <a:ext cx="7481774" cy="505071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5pPr>
            <a:lvl6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6pPr>
            <a:lvl7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7pPr>
            <a:lvl8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8pPr>
            <a:lvl9pPr algn="ctr">
              <a:spcBef>
                <a:spcPts val="0"/>
              </a:spcBef>
              <a:defRPr sz="1800" b="1" cap="all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568DB284-B4CB-618C-B701-80CF22EF12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80958" y="2208459"/>
            <a:ext cx="7481774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</p:spTree>
    <p:extLst>
      <p:ext uri="{BB962C8B-B14F-4D97-AF65-F5344CB8AC3E}">
        <p14:creationId xmlns:p14="http://schemas.microsoft.com/office/powerpoint/2010/main" val="93400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0" y="2952000"/>
            <a:ext cx="3921979" cy="50359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012487" y="1049155"/>
            <a:ext cx="5193508" cy="5193508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52674" y="119320"/>
            <a:ext cx="1529874" cy="1529874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 Drag and Drop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126279" y="5184554"/>
            <a:ext cx="1198515" cy="1198515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883079" y="5171054"/>
            <a:ext cx="2090748" cy="2090750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37611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058" y="1703388"/>
            <a:ext cx="3632056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5E7BCD-152A-4820-A85F-6ED3463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8" y="5266491"/>
            <a:ext cx="3632056" cy="1043822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10000"/>
              </a:lnSpc>
              <a:defRPr sz="1400"/>
            </a:lvl5pPr>
            <a:lvl6pPr>
              <a:lnSpc>
                <a:spcPct val="110000"/>
              </a:lnSpc>
              <a:defRPr sz="1400"/>
            </a:lvl6pPr>
            <a:lvl7pPr>
              <a:lnSpc>
                <a:spcPct val="110000"/>
              </a:lnSpc>
              <a:defRPr sz="1400"/>
            </a:lvl7pPr>
            <a:lvl8pPr>
              <a:lnSpc>
                <a:spcPct val="110000"/>
              </a:lnSpc>
              <a:defRPr sz="1400"/>
            </a:lvl8pPr>
            <a:lvl9pPr>
              <a:lnSpc>
                <a:spcPct val="110000"/>
              </a:lnSpc>
              <a:defRPr sz="1400"/>
            </a:lvl9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DDEAB8D-D9F4-E6FE-46C9-9E6E85541D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80143" y="1703388"/>
            <a:ext cx="3632056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FE9806E-555A-6A22-E8C0-7E0A1FC5F17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8226" y="1703388"/>
            <a:ext cx="3632056" cy="3420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FE71B814-9777-EAE5-D438-0BA6F54FBE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80143" y="5266491"/>
            <a:ext cx="3632056" cy="1043822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10000"/>
              </a:lnSpc>
              <a:defRPr sz="1400"/>
            </a:lvl5pPr>
            <a:lvl6pPr>
              <a:lnSpc>
                <a:spcPct val="110000"/>
              </a:lnSpc>
              <a:defRPr sz="1400"/>
            </a:lvl6pPr>
            <a:lvl7pPr>
              <a:lnSpc>
                <a:spcPct val="110000"/>
              </a:lnSpc>
              <a:defRPr sz="1400"/>
            </a:lvl7pPr>
            <a:lvl8pPr>
              <a:lnSpc>
                <a:spcPct val="110000"/>
              </a:lnSpc>
              <a:defRPr sz="1400"/>
            </a:lvl8pPr>
            <a:lvl9pPr>
              <a:lnSpc>
                <a:spcPct val="110000"/>
              </a:lnSpc>
              <a:defRPr sz="1400"/>
            </a:lvl9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9C763E9-827F-184F-65D6-0D9267B881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226" y="5266491"/>
            <a:ext cx="3632056" cy="1043822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10000"/>
              </a:lnSpc>
              <a:defRPr sz="1400"/>
            </a:lvl5pPr>
            <a:lvl6pPr>
              <a:lnSpc>
                <a:spcPct val="110000"/>
              </a:lnSpc>
              <a:defRPr sz="1400"/>
            </a:lvl6pPr>
            <a:lvl7pPr>
              <a:lnSpc>
                <a:spcPct val="110000"/>
              </a:lnSpc>
              <a:defRPr sz="1400"/>
            </a:lvl7pPr>
            <a:lvl8pPr>
              <a:lnSpc>
                <a:spcPct val="110000"/>
              </a:lnSpc>
              <a:defRPr sz="1400"/>
            </a:lvl8pPr>
            <a:lvl9pPr>
              <a:lnSpc>
                <a:spcPct val="110000"/>
              </a:lnSpc>
              <a:defRPr sz="1400"/>
            </a:lvl9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3839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2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5524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6008" y="1703389"/>
            <a:ext cx="5987580" cy="2195463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3" name="Bildplatzhalter 7">
            <a:extLst>
              <a:ext uri="{FF2B5EF4-FFF2-40B4-BE49-F238E27FC236}">
                <a16:creationId xmlns:a16="http://schemas.microsoft.com/office/drawing/2014/main" id="{A1272404-6832-005C-A0E9-7800C41F0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6008" y="4114851"/>
            <a:ext cx="5987580" cy="2195463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3651A2-C3EF-C96E-7C47-CA7E160A0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44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2 images_1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6010" y="1703389"/>
            <a:ext cx="5556722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03389"/>
            <a:ext cx="5987580" cy="2195463"/>
          </a:xfrm>
          <a:solidFill>
            <a:schemeClr val="tx2"/>
          </a:solidFill>
        </p:spPr>
        <p:txBody>
          <a:bodyPr lIns="180000" tIns="180000" rIns="180000" bIns="180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3" name="Bildplatzhalter 7">
            <a:extLst>
              <a:ext uri="{FF2B5EF4-FFF2-40B4-BE49-F238E27FC236}">
                <a16:creationId xmlns:a16="http://schemas.microsoft.com/office/drawing/2014/main" id="{A1272404-6832-005C-A0E9-7800C41F0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4114851"/>
            <a:ext cx="5987580" cy="2195463"/>
          </a:xfrm>
          <a:solidFill>
            <a:schemeClr val="tx2"/>
          </a:solidFill>
        </p:spPr>
        <p:txBody>
          <a:bodyPr lIns="180000" tIns="180000" rIns="180000" bIns="180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B685C-AA1F-9508-505A-1C6F07EF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8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two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1703389"/>
            <a:ext cx="5555186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4pPr>
              <a:defRPr/>
            </a:lvl4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  <a:p>
            <a:pPr lvl="3"/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4759" y="1703389"/>
            <a:ext cx="2670973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4" name="Bildplatzhalter 7">
            <a:extLst>
              <a:ext uri="{FF2B5EF4-FFF2-40B4-BE49-F238E27FC236}">
                <a16:creationId xmlns:a16="http://schemas.microsoft.com/office/drawing/2014/main" id="{4EAFDEBA-C172-0493-644D-1CD038CB94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91759" y="1703389"/>
            <a:ext cx="2670973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B60870-6CCD-7530-2FF6-E36045500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0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two images_2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546" y="1703389"/>
            <a:ext cx="5555186" cy="4606925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GB" noProof="0"/>
              <a:t>Body Copy</a:t>
            </a:r>
          </a:p>
          <a:p>
            <a:pPr lvl="1"/>
            <a:r>
              <a:rPr lang="en-GB" noProof="0"/>
              <a:t>Bullet First level</a:t>
            </a:r>
          </a:p>
          <a:p>
            <a:pPr lvl="2"/>
            <a:r>
              <a:rPr lang="en-GB" noProof="0"/>
              <a:t>Second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688C8E9-9AC6-5FA1-B228-C13A75CF8D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057" y="1703389"/>
            <a:ext cx="2670973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4" name="Bildplatzhalter 7">
            <a:extLst>
              <a:ext uri="{FF2B5EF4-FFF2-40B4-BE49-F238E27FC236}">
                <a16:creationId xmlns:a16="http://schemas.microsoft.com/office/drawing/2014/main" id="{4EAFDEBA-C172-0493-644D-1CD038CB94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6269" y="1703389"/>
            <a:ext cx="2670973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BEBDAA-C331-B9CF-0BF5-F60A4115A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95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1BC95E3-49BA-BE02-514C-C78BF5FF4F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588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9" name="SmartArt-Platzhalter 6">
            <a:extLst>
              <a:ext uri="{FF2B5EF4-FFF2-40B4-BE49-F238E27FC236}">
                <a16:creationId xmlns:a16="http://schemas.microsoft.com/office/drawing/2014/main" id="{32D93257-013A-C272-B596-1A26F4019D03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7537852" y="90001"/>
            <a:ext cx="4566224" cy="379975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 noProof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3B4DAF8-8EA5-760D-DFC1-A3EA7FD17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5062" y="3618000"/>
            <a:ext cx="3107205" cy="1108800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b="0" cap="none" baseline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Body copy</a:t>
            </a:r>
          </a:p>
          <a:p>
            <a:pPr lvl="1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1516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Headline</a:t>
            </a:r>
            <a:endParaRPr lang="de-CH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E36EF0D-53D3-6B91-B976-681EE3F836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056" y="1191113"/>
            <a:ext cx="11330676" cy="51192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/>
              <a:t>Load image</a:t>
            </a:r>
          </a:p>
          <a:p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Sitzung Beirat CSEM Allschwil, 15.11.2023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232FE8-A785-CFCB-A294-7C0A09BF7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63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lumn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520D44-52BF-15EC-E94D-57B8919B92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56" y="3632401"/>
            <a:ext cx="3632873" cy="2677913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US" noProof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2865263-ABFC-7979-0E77-3DB7267BD5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80958" y="3632401"/>
            <a:ext cx="3632873" cy="2677913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F2898094-2179-D818-39CF-8E2B528D2A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9859" y="3632401"/>
            <a:ext cx="3632873" cy="2677913"/>
          </a:xfrm>
        </p:spPr>
        <p:txBody>
          <a:bodyPr/>
          <a:lstStyle>
            <a:lvl2pPr>
              <a:spcAft>
                <a:spcPts val="0"/>
              </a:spcAft>
              <a:defRPr/>
            </a:lvl2pPr>
          </a:lstStyle>
          <a:p>
            <a:pPr lvl="0"/>
            <a:r>
              <a:rPr lang="en-US" noProof="0"/>
              <a:t>Body Copy</a:t>
            </a:r>
          </a:p>
          <a:p>
            <a:pPr lvl="1"/>
            <a:r>
              <a:rPr lang="en-US" noProof="0"/>
              <a:t>Bullet First level</a:t>
            </a:r>
          </a:p>
          <a:p>
            <a:pPr lvl="2"/>
            <a:r>
              <a:rPr lang="en-US" noProof="0"/>
              <a:t>Second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DE45AB6-D777-1E5D-2813-A072D64B8C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56" y="1703388"/>
            <a:ext cx="3632873" cy="1713012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US" noProof="0"/>
              <a:t>Load image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B578426B-5D3D-C58D-3AEF-C6BB315F4F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80958" y="1703388"/>
            <a:ext cx="3632873" cy="1713012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Load image</a:t>
            </a:r>
          </a:p>
          <a:p>
            <a:endParaRPr lang="en-US" noProof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C4818B91-0C81-5860-E8F8-220D97369BB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9859" y="1703388"/>
            <a:ext cx="3632873" cy="1713012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Load image</a:t>
            </a:r>
          </a:p>
          <a:p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C83A62C-435E-9345-087B-7853A0212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8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image +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DE45AB6-D777-1E5D-2813-A072D64B8C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56" y="1703389"/>
            <a:ext cx="3632873" cy="4606925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r>
              <a:rPr lang="en-GB" noProof="0"/>
              <a:t>Load image</a:t>
            </a:r>
          </a:p>
        </p:txBody>
      </p:sp>
      <p:sp>
        <p:nvSpPr>
          <p:cNvPr id="10" name="Tabellenplatzhalter 9">
            <a:extLst>
              <a:ext uri="{FF2B5EF4-FFF2-40B4-BE49-F238E27FC236}">
                <a16:creationId xmlns:a16="http://schemas.microsoft.com/office/drawing/2014/main" id="{AE1E633D-9632-39FA-B083-B98A031EF27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280958" y="1703389"/>
            <a:ext cx="3632873" cy="4606925"/>
          </a:xfrm>
        </p:spPr>
        <p:txBody>
          <a:bodyPr lIns="180000" tIns="180000" rIns="180000" bIns="180000"/>
          <a:lstStyle>
            <a:lvl1pPr>
              <a:defRPr sz="1400"/>
            </a:lvl1pPr>
          </a:lstStyle>
          <a:p>
            <a:r>
              <a:rPr lang="en-GB" noProof="0"/>
              <a:t>Table</a:t>
            </a:r>
          </a:p>
        </p:txBody>
      </p:sp>
      <p:sp>
        <p:nvSpPr>
          <p:cNvPr id="14" name="Tabellenplatzhalter 9">
            <a:extLst>
              <a:ext uri="{FF2B5EF4-FFF2-40B4-BE49-F238E27FC236}">
                <a16:creationId xmlns:a16="http://schemas.microsoft.com/office/drawing/2014/main" id="{301E2E80-BF5E-34F6-3A16-A47EDB5C2B1F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8129859" y="1703389"/>
            <a:ext cx="3632873" cy="4606925"/>
          </a:xfrm>
        </p:spPr>
        <p:txBody>
          <a:bodyPr lIns="180000" tIns="180000" rIns="180000" bIns="180000"/>
          <a:lstStyle>
            <a:lvl1pPr>
              <a:defRPr sz="1400"/>
            </a:lvl1pPr>
          </a:lstStyle>
          <a:p>
            <a:r>
              <a:rPr lang="en-GB" noProof="0"/>
              <a:t>Table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7D93E-715A-8311-EB7E-17604D8A0E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1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C3D68-0CFB-22DB-FEC3-0E277860E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56" y="973385"/>
            <a:ext cx="8252275" cy="4911233"/>
          </a:xfrm>
        </p:spPr>
        <p:txBody>
          <a:bodyPr anchor="ctr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Statement Slide</a:t>
            </a:r>
          </a:p>
        </p:txBody>
      </p:sp>
      <p:pic>
        <p:nvPicPr>
          <p:cNvPr id="6" name="Dots">
            <a:extLst>
              <a:ext uri="{FF2B5EF4-FFF2-40B4-BE49-F238E27FC236}">
                <a16:creationId xmlns:a16="http://schemas.microsoft.com/office/drawing/2014/main" id="{E39A14DA-FB23-81C0-FD66-65E936D23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58121" b="37957"/>
          <a:stretch/>
        </p:blipFill>
        <p:spPr>
          <a:xfrm flipH="1">
            <a:off x="7537852" y="90001"/>
            <a:ext cx="4566224" cy="37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1493" y="2385869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794" y="2385869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62094" y="2385869"/>
            <a:ext cx="1765301" cy="2086263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27393" y="2385869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B54411-C58A-4321-835D-9F96DCE5C21E}"/>
              </a:ext>
            </a:extLst>
          </p:cNvPr>
          <p:cNvCxnSpPr/>
          <p:nvPr userDrawn="1"/>
        </p:nvCxnSpPr>
        <p:spPr>
          <a:xfrm>
            <a:off x="60967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173E7-346C-43AA-B49B-D6AABC71CD05}"/>
              </a:ext>
            </a:extLst>
          </p:cNvPr>
          <p:cNvCxnSpPr/>
          <p:nvPr userDrawn="1"/>
        </p:nvCxnSpPr>
        <p:spPr>
          <a:xfrm>
            <a:off x="78620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4E8EDA-0626-4C16-BBA2-5999AEF28961}"/>
              </a:ext>
            </a:extLst>
          </p:cNvPr>
          <p:cNvCxnSpPr/>
          <p:nvPr userDrawn="1"/>
        </p:nvCxnSpPr>
        <p:spPr>
          <a:xfrm>
            <a:off x="96273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B47AA-CEC4-4AEE-A01B-5522B9571CB3}"/>
              </a:ext>
            </a:extLst>
          </p:cNvPr>
          <p:cNvCxnSpPr/>
          <p:nvPr userDrawn="1"/>
        </p:nvCxnSpPr>
        <p:spPr>
          <a:xfrm>
            <a:off x="113926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3C6D0E-152F-4551-B2BF-2588E9CD67E6}"/>
              </a:ext>
            </a:extLst>
          </p:cNvPr>
          <p:cNvCxnSpPr/>
          <p:nvPr userDrawn="1"/>
        </p:nvCxnSpPr>
        <p:spPr>
          <a:xfrm>
            <a:off x="43314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6913" y="2998274"/>
            <a:ext cx="3411052" cy="934478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336080" y="875007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99852" y="875007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63624" y="875007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627395" y="875007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43665" y="4724967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07437" y="4724967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871209" y="4724967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634980" y="4724967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620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CE6C0EB4-4CE5-8AB5-F10B-D2A6656BB09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31856" y="1567544"/>
            <a:ext cx="11331464" cy="4217437"/>
          </a:xfrm>
        </p:spPr>
        <p:txBody>
          <a:bodyPr lIns="180000" tIns="180000" rIns="180000" bIns="180000" anchor="t"/>
          <a:lstStyle>
            <a:lvl1pPr>
              <a:defRPr sz="1400"/>
            </a:lvl1pPr>
          </a:lstStyle>
          <a:p>
            <a:r>
              <a:rPr lang="en-GB" noProof="0"/>
              <a:t>Create a chart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4EE91D1A-7364-EF3C-1A1E-507F76D8F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6350" y="5985164"/>
            <a:ext cx="5556384" cy="325148"/>
          </a:xfrm>
        </p:spPr>
        <p:txBody>
          <a:bodyPr anchor="b"/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1"/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marL="0" indent="0" algn="r">
              <a:spcBef>
                <a:spcPts val="0"/>
              </a:spcBef>
              <a:buNone/>
              <a:defRPr sz="800"/>
            </a:lvl3pPr>
            <a:lvl4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0" cap="none" baseline="0">
                <a:solidFill>
                  <a:schemeClr val="accent2"/>
                </a:solidFill>
              </a:defRPr>
            </a:lvl4pPr>
            <a:lvl5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6pPr>
            <a:lvl7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7pPr>
            <a:lvl8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8pPr>
            <a:lvl9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9pPr>
          </a:lstStyle>
          <a:p>
            <a:pPr lvl="0"/>
            <a:r>
              <a:rPr lang="en-GB" noProof="0"/>
              <a:t>caption title</a:t>
            </a:r>
          </a:p>
          <a:p>
            <a:pPr lvl="1"/>
            <a:r>
              <a:rPr lang="en-GB" noProof="0"/>
              <a:t>caption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0B3CB0-28D7-F1F3-8AD6-21628836E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555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CE6C0EB4-4CE5-8AB5-F10B-D2A6656BB09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71085" y="1551676"/>
            <a:ext cx="3716254" cy="3309574"/>
          </a:xfrm>
        </p:spPr>
        <p:txBody>
          <a:bodyPr lIns="180000" tIns="180000" rIns="180000" bIns="180000" anchor="t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Create a chart</a:t>
            </a:r>
          </a:p>
          <a:p>
            <a:endParaRPr lang="en-GB" noProof="0"/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AE6F891A-78EE-E10F-DE23-3B4D21663F5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106248" y="1551676"/>
            <a:ext cx="3716254" cy="3309574"/>
          </a:xfrm>
        </p:spPr>
        <p:txBody>
          <a:bodyPr lIns="180000" tIns="180000" rIns="180000" bIns="180000" anchor="t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Create a chart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A0BAFF9-4345-4C9E-0726-B3435072C3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6350" y="5985164"/>
            <a:ext cx="5556384" cy="325148"/>
          </a:xfrm>
        </p:spPr>
        <p:txBody>
          <a:bodyPr anchor="b"/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1"/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marL="0" indent="0" algn="r">
              <a:spcBef>
                <a:spcPts val="0"/>
              </a:spcBef>
              <a:buNone/>
              <a:defRPr sz="800"/>
            </a:lvl3pPr>
            <a:lvl4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0" cap="none" baseline="0">
                <a:solidFill>
                  <a:schemeClr val="accent2"/>
                </a:solidFill>
              </a:defRPr>
            </a:lvl4pPr>
            <a:lvl5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6pPr>
            <a:lvl7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7pPr>
            <a:lvl8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8pPr>
            <a:lvl9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9pPr>
          </a:lstStyle>
          <a:p>
            <a:pPr lvl="0"/>
            <a:r>
              <a:rPr lang="en-GB" noProof="0"/>
              <a:t>caption title</a:t>
            </a:r>
          </a:p>
          <a:p>
            <a:pPr lvl="1"/>
            <a:r>
              <a:rPr lang="en-GB" noProof="0"/>
              <a:t>caption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5CFEA4-1857-B266-9E6C-A3661BE12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53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Sitzung Beirat CSEM Allschwil, 15.11.2023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CE6C0EB4-4CE5-8AB5-F10B-D2A6656BB09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32056" y="1703388"/>
            <a:ext cx="5555186" cy="4092636"/>
          </a:xfrm>
        </p:spPr>
        <p:txBody>
          <a:bodyPr lIns="180000" tIns="180000" rIns="180000" bIns="180000" anchor="t"/>
          <a:lstStyle>
            <a:lvl1pPr>
              <a:defRPr sz="1400"/>
            </a:lvl1pPr>
          </a:lstStyle>
          <a:p>
            <a:r>
              <a:rPr lang="en-GB" noProof="0"/>
              <a:t>Create a chart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AE6F891A-78EE-E10F-DE23-3B4D21663F5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06349" y="1703388"/>
            <a:ext cx="5556384" cy="4092636"/>
          </a:xfrm>
        </p:spPr>
        <p:txBody>
          <a:bodyPr lIns="180000" tIns="180000" rIns="180000" bIns="180000" anchor="t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Create a chart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496DFB0D-B98F-F1EF-75F6-2B13EBFC56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6350" y="5985164"/>
            <a:ext cx="5556384" cy="325148"/>
          </a:xfrm>
        </p:spPr>
        <p:txBody>
          <a:bodyPr anchor="b"/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1"/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marL="0" indent="0" algn="r">
              <a:spcBef>
                <a:spcPts val="0"/>
              </a:spcBef>
              <a:buNone/>
              <a:defRPr sz="800"/>
            </a:lvl3pPr>
            <a:lvl4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0" cap="none" baseline="0">
                <a:solidFill>
                  <a:schemeClr val="accent2"/>
                </a:solidFill>
              </a:defRPr>
            </a:lvl4pPr>
            <a:lvl5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6pPr>
            <a:lvl7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7pPr>
            <a:lvl8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8pPr>
            <a:lvl9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9pPr>
          </a:lstStyle>
          <a:p>
            <a:pPr lvl="0"/>
            <a:r>
              <a:rPr lang="en-GB" noProof="0"/>
              <a:t>caption title</a:t>
            </a:r>
          </a:p>
          <a:p>
            <a:pPr lvl="1"/>
            <a:r>
              <a:rPr lang="en-GB" noProof="0"/>
              <a:t>caption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3C16343-A779-52CB-7BA0-2BB41D10D5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301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BFE56-EB89-0C83-1423-96CF382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Sitzung Beirat CSEM Allschwil, 15.11.2023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10F918-A0F9-C714-F321-7707A5114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EF0BFDB-D114-C5A4-DBE6-522399BA81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056" y="1703389"/>
            <a:ext cx="5555186" cy="4606923"/>
          </a:xfrm>
        </p:spPr>
        <p:txBody>
          <a:bodyPr/>
          <a:lstStyle/>
          <a:p>
            <a:pPr lvl="0"/>
            <a:r>
              <a:rPr lang="en-GB"/>
              <a:t>Body Copy</a:t>
            </a:r>
          </a:p>
          <a:p>
            <a:pPr lvl="1"/>
            <a:r>
              <a:rPr lang="en-GB"/>
              <a:t>Bullet First level</a:t>
            </a:r>
          </a:p>
          <a:p>
            <a:pPr lvl="2"/>
            <a:r>
              <a:rPr lang="en-GB"/>
              <a:t>Second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Diagrammplatzhalter 6">
            <a:extLst>
              <a:ext uri="{FF2B5EF4-FFF2-40B4-BE49-F238E27FC236}">
                <a16:creationId xmlns:a16="http://schemas.microsoft.com/office/drawing/2014/main" id="{AE6F891A-78EE-E10F-DE23-3B4D21663F5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06349" y="1703388"/>
            <a:ext cx="5556384" cy="4093200"/>
          </a:xfrm>
        </p:spPr>
        <p:txBody>
          <a:bodyPr lIns="180000" tIns="180000" rIns="180000" bIns="180000" anchor="t"/>
          <a:lstStyle>
            <a:lvl1pPr>
              <a:defRPr sz="1200"/>
            </a:lvl1pPr>
          </a:lstStyle>
          <a:p>
            <a:r>
              <a:rPr lang="en-GB" noProof="0"/>
              <a:t>Create a chart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9B4CF8-3002-E1C3-162F-42A52B383C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6350" y="5985164"/>
            <a:ext cx="5556384" cy="325148"/>
          </a:xfrm>
        </p:spPr>
        <p:txBody>
          <a:bodyPr anchor="b"/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1"/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marL="0" indent="0" algn="r">
              <a:spcBef>
                <a:spcPts val="0"/>
              </a:spcBef>
              <a:buNone/>
              <a:defRPr sz="800"/>
            </a:lvl3pPr>
            <a:lvl4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 b="0" cap="none" baseline="0">
                <a:solidFill>
                  <a:schemeClr val="accent2"/>
                </a:solidFill>
              </a:defRPr>
            </a:lvl4pPr>
            <a:lvl5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5pPr>
            <a:lvl6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6pPr>
            <a:lvl7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7pPr>
            <a:lvl8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8pPr>
            <a:lvl9pPr marL="0" indent="0" algn="r">
              <a:spcBef>
                <a:spcPts val="0"/>
              </a:spcBef>
              <a:buFont typeface="Arial" panose="020B0604020202020204" pitchFamily="34" charset="0"/>
              <a:buNone/>
              <a:defRPr sz="800"/>
            </a:lvl9pPr>
          </a:lstStyle>
          <a:p>
            <a:pPr lvl="0"/>
            <a:r>
              <a:rPr lang="en-GB" noProof="0"/>
              <a:t>caption title</a:t>
            </a:r>
          </a:p>
          <a:p>
            <a:pPr lvl="1"/>
            <a:r>
              <a:rPr lang="en-GB" noProof="0"/>
              <a:t>caption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31783E3-523E-041A-59AB-CCC8D821B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248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60">
            <a:extLst>
              <a:ext uri="{FF2B5EF4-FFF2-40B4-BE49-F238E27FC236}">
                <a16:creationId xmlns:a16="http://schemas.microsoft.com/office/drawing/2014/main" id="{2D4DB00C-8AE6-7880-2B3F-FB2448DD4B89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noProof="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D955CE23-8C91-C0DF-AA12-4F617CA1CF5C}"/>
              </a:ext>
            </a:extLst>
          </p:cNvPr>
          <p:cNvSpPr/>
          <p:nvPr userDrawn="1"/>
        </p:nvSpPr>
        <p:spPr>
          <a:xfrm>
            <a:off x="1529741" y="1662545"/>
            <a:ext cx="10663847" cy="4272743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noProof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30EA6CA-4372-1F22-7E4E-018EA0646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783"/>
          <a:stretch/>
        </p:blipFill>
        <p:spPr>
          <a:xfrm flipH="1">
            <a:off x="6651047" y="90578"/>
            <a:ext cx="5445599" cy="609689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D264AD3-A291-EB32-DBBA-E930C8B0A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057" y="6308725"/>
            <a:ext cx="1685912" cy="331788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0E14B6-D2A8-EDB3-B125-012D66D48B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057" y="2028306"/>
            <a:ext cx="3420142" cy="3419697"/>
          </a:xfrm>
          <a:solidFill>
            <a:schemeClr val="tx2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A24947-3597-AEE3-DD1C-D7204222C1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3517" y="2994193"/>
            <a:ext cx="6312722" cy="1590870"/>
          </a:xfr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400" u="sng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2400" b="0" cap="none" baseline="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/>
              <a:t>Name</a:t>
            </a:r>
          </a:p>
          <a:p>
            <a:pPr lvl="1"/>
            <a:r>
              <a:rPr lang="en-GB" noProof="0"/>
              <a:t>E-mail</a:t>
            </a:r>
          </a:p>
          <a:p>
            <a:pPr lvl="2"/>
            <a:r>
              <a:rPr lang="en-GB" noProof="0"/>
              <a:t>Phone</a:t>
            </a:r>
          </a:p>
          <a:p>
            <a:pPr lvl="0"/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D0F67-955E-A9B4-5613-E19A2B8FF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8501975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60">
            <a:extLst>
              <a:ext uri="{FF2B5EF4-FFF2-40B4-BE49-F238E27FC236}">
                <a16:creationId xmlns:a16="http://schemas.microsoft.com/office/drawing/2014/main" id="{2D4DB00C-8AE6-7880-2B3F-FB2448DD4B89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noProof="0"/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6AA70F24-7838-6D1E-782E-1540DAFC50D4}"/>
              </a:ext>
            </a:extLst>
          </p:cNvPr>
          <p:cNvSpPr/>
          <p:nvPr userDrawn="1"/>
        </p:nvSpPr>
        <p:spPr>
          <a:xfrm>
            <a:off x="498829" y="2344189"/>
            <a:ext cx="11694759" cy="3591098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noProof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30EA6CA-4372-1F22-7E4E-018EA0646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783"/>
          <a:stretch/>
        </p:blipFill>
        <p:spPr>
          <a:xfrm flipH="1">
            <a:off x="6651047" y="90578"/>
            <a:ext cx="5445599" cy="609689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D264AD3-A291-EB32-DBBA-E930C8B0A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057" y="6308725"/>
            <a:ext cx="1685912" cy="3317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A24947-3597-AEE3-DD1C-D7204222C1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879" y="4318154"/>
            <a:ext cx="3973782" cy="1200329"/>
          </a:xfr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400" u="sng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2400" b="0" cap="none" baseline="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/>
              <a:t>Name</a:t>
            </a:r>
          </a:p>
          <a:p>
            <a:pPr lvl="1"/>
            <a:r>
              <a:rPr lang="en-GB" noProof="0"/>
              <a:t>E-mail</a:t>
            </a:r>
          </a:p>
          <a:p>
            <a:pPr lvl="2"/>
            <a:r>
              <a:rPr lang="en-GB" noProof="0"/>
              <a:t>Phone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0E14B6-D2A8-EDB3-B125-012D66D48B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6880" y="1429790"/>
            <a:ext cx="2405857" cy="2405544"/>
          </a:xfrm>
          <a:solidFill>
            <a:schemeClr val="tx2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EC4DF84-0BEE-E8BF-11C6-34F5C5921F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64691" y="1429790"/>
            <a:ext cx="2405857" cy="2405544"/>
          </a:xfrm>
          <a:solidFill>
            <a:schemeClr val="tx2"/>
          </a:solidFill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GB" noProof="0"/>
              <a:t>Click icon to add picture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33AD0104-2A4D-E47B-79A7-E764381EFC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4690" y="4318154"/>
            <a:ext cx="3973782" cy="1200329"/>
          </a:xfr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400" u="sng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2400" b="0" cap="none" baseline="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/>
              <a:t>Name</a:t>
            </a:r>
          </a:p>
          <a:p>
            <a:pPr lvl="1"/>
            <a:r>
              <a:rPr lang="en-GB" noProof="0"/>
              <a:t>E-mail</a:t>
            </a:r>
          </a:p>
          <a:p>
            <a:pPr lvl="2"/>
            <a:r>
              <a:rPr lang="en-GB" noProof="0"/>
              <a:t>Phone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B36D1E-71BB-FC77-8B38-936788AC5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196574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>
            <a:extLst>
              <a:ext uri="{FF2B5EF4-FFF2-40B4-BE49-F238E27FC236}">
                <a16:creationId xmlns:a16="http://schemas.microsoft.com/office/drawing/2014/main" id="{ED1002AB-D0EC-D63E-D72C-F89640E89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1CDA322-B086-A774-B3B4-28016C90CC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52457" y="90578"/>
            <a:ext cx="10844191" cy="6096898"/>
          </a:xfrm>
          <a:prstGeom prst="rect">
            <a:avLst/>
          </a:prstGeom>
        </p:spPr>
      </p:pic>
      <p:sp>
        <p:nvSpPr>
          <p:cNvPr id="4" name="Rechteck 60">
            <a:extLst>
              <a:ext uri="{FF2B5EF4-FFF2-40B4-BE49-F238E27FC236}">
                <a16:creationId xmlns:a16="http://schemas.microsoft.com/office/drawing/2014/main" id="{8F06F446-53C1-35AD-6675-D7D33E4BFF91}"/>
              </a:ext>
            </a:extLst>
          </p:cNvPr>
          <p:cNvSpPr/>
          <p:nvPr userDrawn="1"/>
        </p:nvSpPr>
        <p:spPr>
          <a:xfrm>
            <a:off x="0" y="0"/>
            <a:ext cx="9876806" cy="6858000"/>
          </a:xfrm>
          <a:prstGeom prst="rect">
            <a:avLst/>
          </a:prstGeom>
          <a:solidFill>
            <a:schemeClr val="accent1">
              <a:alpha val="839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4D264AD3-A291-EB32-DBBA-E930C8B0AB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057" y="6308725"/>
            <a:ext cx="1685912" cy="331788"/>
          </a:xfrm>
          <a:prstGeom prst="rect">
            <a:avLst/>
          </a:prstGeom>
        </p:spPr>
      </p:pic>
      <p:pic>
        <p:nvPicPr>
          <p:cNvPr id="9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EB3F2001-FB2B-68AC-CFC3-CAE8CF8C59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057" y="6308725"/>
            <a:ext cx="1685912" cy="3317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A24947-3597-AEE3-DD1C-D7204222C1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169" y="4584161"/>
            <a:ext cx="3973782" cy="1200329"/>
          </a:xfr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400" u="sng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2400" b="0" cap="none" baseline="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E-mail</a:t>
            </a:r>
          </a:p>
          <a:p>
            <a:pPr lvl="2"/>
            <a:r>
              <a:rPr lang="en-GB"/>
              <a:t>Phone</a:t>
            </a:r>
          </a:p>
          <a:p>
            <a:pPr lvl="0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0E14B6-D2A8-EDB3-B125-012D66D48B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69" y="2142130"/>
            <a:ext cx="2391783" cy="2391472"/>
          </a:xfrm>
          <a:solidFill>
            <a:schemeClr val="tx2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33AD0104-2A4D-E47B-79A7-E764381EFC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6446" y="4584161"/>
            <a:ext cx="3973782" cy="1200329"/>
          </a:xfr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400" u="sng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2400" b="0" cap="none" baseline="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E-mail</a:t>
            </a:r>
          </a:p>
          <a:p>
            <a:pPr lvl="2"/>
            <a:r>
              <a:rPr lang="en-GB"/>
              <a:t>Phone</a:t>
            </a:r>
          </a:p>
          <a:p>
            <a:pPr lvl="0"/>
            <a:endParaRPr lang="en-GB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EC4DF84-0BEE-E8BF-11C6-34F5C5921F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6447" y="2142130"/>
            <a:ext cx="2391783" cy="2391472"/>
          </a:xfrm>
          <a:solidFill>
            <a:schemeClr val="tx2"/>
          </a:solidFill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589004-AB5D-1A1F-4F4F-0C58CD79D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56" y="367349"/>
            <a:ext cx="9444750" cy="900000"/>
          </a:xfrm>
        </p:spPr>
        <p:txBody>
          <a:bodyPr/>
          <a:lstStyle/>
          <a:p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49763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ots">
            <a:extLst>
              <a:ext uri="{FF2B5EF4-FFF2-40B4-BE49-F238E27FC236}">
                <a16:creationId xmlns:a16="http://schemas.microsoft.com/office/drawing/2014/main" id="{E39A14DA-FB23-81C0-FD66-65E936D23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58121" b="37957"/>
          <a:stretch/>
        </p:blipFill>
        <p:spPr>
          <a:xfrm flipH="1">
            <a:off x="7537852" y="90001"/>
            <a:ext cx="4566224" cy="37997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60A30C0-DE8B-2E77-9DB1-191B50EACE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1336" y="6320617"/>
            <a:ext cx="1641691" cy="331788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A4C813F-034B-6704-9FAE-EA80A9CD0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69" y="3564125"/>
            <a:ext cx="10086701" cy="1172052"/>
          </a:xfrm>
          <a:noFill/>
        </p:spPr>
        <p:txBody>
          <a:bodyPr wrap="square" lIns="0" rIns="0" anchor="t">
            <a:spAutoFit/>
          </a:bodyPr>
          <a:lstStyle>
            <a:lvl1pPr>
              <a:lnSpc>
                <a:spcPts val="45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CLOSING</a:t>
            </a:r>
            <a:br>
              <a:rPr lang="en-GB" noProof="0"/>
            </a:br>
            <a:r>
              <a:rPr lang="en-GB" noProof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781241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tatement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8B3717B-D076-CD2F-823E-606F67F0F7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588" cy="6858000"/>
          </a:xfrm>
          <a:solidFill>
            <a:schemeClr val="tx2"/>
          </a:solidFill>
        </p:spPr>
        <p:txBody>
          <a:bodyPr lIns="108000" tIns="108000" rIns="108000" bIns="108000"/>
          <a:lstStyle>
            <a:lvl1pPr>
              <a:defRPr sz="1400"/>
            </a:lvl1pPr>
          </a:lstStyle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Load image</a:t>
            </a:r>
          </a:p>
          <a:p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6C93F-6473-F7CD-7CB3-E0AA8D3D9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69" y="3564125"/>
            <a:ext cx="10086701" cy="1172052"/>
          </a:xfrm>
          <a:noFill/>
        </p:spPr>
        <p:txBody>
          <a:bodyPr wrap="square" lIns="0" rIns="0" anchor="t">
            <a:spAutoFit/>
          </a:bodyPr>
          <a:lstStyle>
            <a:lvl1pPr>
              <a:lnSpc>
                <a:spcPts val="45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CLOSING</a:t>
            </a:r>
            <a:br>
              <a:rPr lang="en-GB" noProof="0"/>
            </a:br>
            <a:r>
              <a:rPr lang="en-GB" noProof="0"/>
              <a:t>STATEMENT</a:t>
            </a:r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4DDFF415-6A85-E40C-D06C-8046BA1CA9EA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 flipH="1">
            <a:off x="7302084" y="96257"/>
            <a:ext cx="4802670" cy="609689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r="-125793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Click icon to add SmartArt graphic</a:t>
            </a:r>
            <a:endParaRPr lang="de-DE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160222F9-7F37-FABD-746A-189D714BCC70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0071056" y="6308725"/>
            <a:ext cx="1685912" cy="331788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r>
              <a:rPr lang="en-GB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2034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0800" y="2490044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0800" y="3115075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30800" y="2802566"/>
            <a:ext cx="1778400" cy="2086263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30800" y="3392869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B54411-C58A-4321-835D-9F96DCE5C21E}"/>
              </a:ext>
            </a:extLst>
          </p:cNvPr>
          <p:cNvCxnSpPr/>
          <p:nvPr userDrawn="1"/>
        </p:nvCxnSpPr>
        <p:spPr>
          <a:xfrm>
            <a:off x="61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173E7-346C-43AA-B49B-D6AABC71CD05}"/>
              </a:ext>
            </a:extLst>
          </p:cNvPr>
          <p:cNvCxnSpPr/>
          <p:nvPr userDrawn="1"/>
        </p:nvCxnSpPr>
        <p:spPr>
          <a:xfrm>
            <a:off x="79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4E8EDA-0626-4C16-BBA2-5999AEF28961}"/>
              </a:ext>
            </a:extLst>
          </p:cNvPr>
          <p:cNvCxnSpPr/>
          <p:nvPr userDrawn="1"/>
        </p:nvCxnSpPr>
        <p:spPr>
          <a:xfrm>
            <a:off x="97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B47AA-CEC4-4AEE-A01B-5522B9571CB3}"/>
              </a:ext>
            </a:extLst>
          </p:cNvPr>
          <p:cNvCxnSpPr/>
          <p:nvPr userDrawn="1"/>
        </p:nvCxnSpPr>
        <p:spPr>
          <a:xfrm>
            <a:off x="115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3C6D0E-152F-4551-B2BF-2588E9CD67E6}"/>
              </a:ext>
            </a:extLst>
          </p:cNvPr>
          <p:cNvCxnSpPr/>
          <p:nvPr userDrawn="1"/>
        </p:nvCxnSpPr>
        <p:spPr>
          <a:xfrm>
            <a:off x="43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6913" y="2998274"/>
            <a:ext cx="3411052" cy="934478"/>
          </a:xfrm>
          <a:prstGeom prst="rect">
            <a:avLst/>
          </a:prstGeom>
        </p:spPr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330800" y="979182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30800" y="1604213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30800" y="1291704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730800" y="1882007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30800" y="4829142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30800" y="5454173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930800" y="5141664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730800" y="5731967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798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A5FA4D54-0AA6-B65B-06CC-0FE5C4BF2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3282"/>
            <a:ext cx="12193588" cy="58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4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1" y="2952000"/>
            <a:ext cx="3921979" cy="503590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1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</p:spTree>
    <p:extLst>
      <p:ext uri="{BB962C8B-B14F-4D97-AF65-F5344CB8AC3E}">
        <p14:creationId xmlns:p14="http://schemas.microsoft.com/office/powerpoint/2010/main" val="259467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8C886-60EB-45DA-A2AF-B20177D8FF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36445" y="-1"/>
            <a:ext cx="9957144" cy="6685180"/>
          </a:xfrm>
          <a:custGeom>
            <a:avLst/>
            <a:gdLst>
              <a:gd name="connsiteX0" fmla="*/ 0 w 19914288"/>
              <a:gd name="connsiteY0" fmla="*/ 0 h 13370360"/>
              <a:gd name="connsiteX1" fmla="*/ 19914288 w 19914288"/>
              <a:gd name="connsiteY1" fmla="*/ 0 h 13370360"/>
              <a:gd name="connsiteX2" fmla="*/ 19914288 w 19914288"/>
              <a:gd name="connsiteY2" fmla="*/ 5371140 h 13370360"/>
              <a:gd name="connsiteX3" fmla="*/ 18761754 w 19914288"/>
              <a:gd name="connsiteY3" fmla="*/ 9485284 h 13370360"/>
              <a:gd name="connsiteX4" fmla="*/ 10984648 w 19914288"/>
              <a:gd name="connsiteY4" fmla="*/ 11538687 h 13370360"/>
              <a:gd name="connsiteX5" fmla="*/ 1429499 w 19914288"/>
              <a:gd name="connsiteY5" fmla="*/ 1983538 h 13370360"/>
              <a:gd name="connsiteX6" fmla="*/ 110310 w 19914288"/>
              <a:gd name="connsiteY6" fmla="*/ 230761 h 1337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14288" h="13370360">
                <a:moveTo>
                  <a:pt x="0" y="0"/>
                </a:moveTo>
                <a:lnTo>
                  <a:pt x="19914288" y="0"/>
                </a:lnTo>
                <a:lnTo>
                  <a:pt x="19914288" y="5371140"/>
                </a:lnTo>
                <a:lnTo>
                  <a:pt x="18761754" y="9485284"/>
                </a:lnTo>
                <a:cubicBezTo>
                  <a:pt x="17570608" y="13710310"/>
                  <a:pt x="14081078" y="14635118"/>
                  <a:pt x="10984648" y="11538687"/>
                </a:cubicBezTo>
                <a:cubicBezTo>
                  <a:pt x="1429499" y="1983538"/>
                  <a:pt x="1429499" y="1983538"/>
                  <a:pt x="1429499" y="1983538"/>
                </a:cubicBezTo>
                <a:cubicBezTo>
                  <a:pt x="848918" y="1402957"/>
                  <a:pt x="410807" y="812956"/>
                  <a:pt x="110310" y="230761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1" y="2952000"/>
            <a:ext cx="3921979" cy="503590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1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</p:spTree>
    <p:extLst>
      <p:ext uri="{BB962C8B-B14F-4D97-AF65-F5344CB8AC3E}">
        <p14:creationId xmlns:p14="http://schemas.microsoft.com/office/powerpoint/2010/main" val="1864739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ain Titl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20001" y="2952000"/>
            <a:ext cx="3921979" cy="50359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1" y="3780000"/>
            <a:ext cx="3945005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lang="en-US" sz="2000" b="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author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012487" y="1049155"/>
            <a:ext cx="5193508" cy="5193508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52675" y="119320"/>
            <a:ext cx="1529874" cy="1529874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 Drag and Drop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126280" y="5184556"/>
            <a:ext cx="1198515" cy="1198515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883079" y="5171054"/>
            <a:ext cx="2090748" cy="2090750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4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 Drag and Drop</a:t>
            </a:r>
          </a:p>
        </p:txBody>
      </p:sp>
    </p:spTree>
    <p:extLst>
      <p:ext uri="{BB962C8B-B14F-4D97-AF65-F5344CB8AC3E}">
        <p14:creationId xmlns:p14="http://schemas.microsoft.com/office/powerpoint/2010/main" val="124500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1493" y="2385871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794" y="2385871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62095" y="2385871"/>
            <a:ext cx="1765301" cy="2086263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27393" y="2385871"/>
            <a:ext cx="17653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B54411-C58A-4321-835D-9F96DCE5C21E}"/>
              </a:ext>
            </a:extLst>
          </p:cNvPr>
          <p:cNvCxnSpPr/>
          <p:nvPr userDrawn="1"/>
        </p:nvCxnSpPr>
        <p:spPr>
          <a:xfrm>
            <a:off x="60967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173E7-346C-43AA-B49B-D6AABC71CD05}"/>
              </a:ext>
            </a:extLst>
          </p:cNvPr>
          <p:cNvCxnSpPr/>
          <p:nvPr userDrawn="1"/>
        </p:nvCxnSpPr>
        <p:spPr>
          <a:xfrm>
            <a:off x="78620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4E8EDA-0626-4C16-BBA2-5999AEF28961}"/>
              </a:ext>
            </a:extLst>
          </p:cNvPr>
          <p:cNvCxnSpPr/>
          <p:nvPr userDrawn="1"/>
        </p:nvCxnSpPr>
        <p:spPr>
          <a:xfrm>
            <a:off x="96273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B47AA-CEC4-4AEE-A01B-5522B9571CB3}"/>
              </a:ext>
            </a:extLst>
          </p:cNvPr>
          <p:cNvCxnSpPr/>
          <p:nvPr userDrawn="1"/>
        </p:nvCxnSpPr>
        <p:spPr>
          <a:xfrm>
            <a:off x="113926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3C6D0E-152F-4551-B2BF-2588E9CD67E6}"/>
              </a:ext>
            </a:extLst>
          </p:cNvPr>
          <p:cNvCxnSpPr/>
          <p:nvPr userDrawn="1"/>
        </p:nvCxnSpPr>
        <p:spPr>
          <a:xfrm>
            <a:off x="4331495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6913" y="2998274"/>
            <a:ext cx="3411052" cy="934478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336080" y="875009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99852" y="875009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63625" y="875009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627396" y="875009"/>
            <a:ext cx="1761508" cy="1235075"/>
          </a:xfrm>
          <a:prstGeom prst="rect">
            <a:avLst/>
          </a:prstGeom>
        </p:spPr>
        <p:txBody>
          <a:bodyPr lIns="180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43665" y="4724969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07437" y="4724969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871210" y="4724969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634980" y="4724969"/>
            <a:ext cx="1761508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3176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86887-FFD9-4F8E-B4C2-811B80D0B8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0800" y="2490046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127335-40F7-46EA-A7ED-B8E630C7E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0800" y="3115077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5019FB-11E6-443C-92A9-BA85658FC9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30800" y="2802568"/>
            <a:ext cx="1778400" cy="2086263"/>
          </a:xfrm>
          <a:custGeom>
            <a:avLst/>
            <a:gdLst>
              <a:gd name="connsiteX0" fmla="*/ 0 w 3530601"/>
              <a:gd name="connsiteY0" fmla="*/ 0 h 4172525"/>
              <a:gd name="connsiteX1" fmla="*/ 3530601 w 3530601"/>
              <a:gd name="connsiteY1" fmla="*/ 0 h 4172525"/>
              <a:gd name="connsiteX2" fmla="*/ 3530601 w 3530601"/>
              <a:gd name="connsiteY2" fmla="*/ 4172525 h 4172525"/>
              <a:gd name="connsiteX3" fmla="*/ 0 w 3530601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1" h="4172525">
                <a:moveTo>
                  <a:pt x="0" y="0"/>
                </a:moveTo>
                <a:lnTo>
                  <a:pt x="3530601" y="0"/>
                </a:lnTo>
                <a:lnTo>
                  <a:pt x="3530601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2750E5-4774-4FE9-AF6A-283B3A8A0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30800" y="3392871"/>
            <a:ext cx="1778400" cy="2086263"/>
          </a:xfrm>
          <a:custGeom>
            <a:avLst/>
            <a:gdLst>
              <a:gd name="connsiteX0" fmla="*/ 0 w 3530600"/>
              <a:gd name="connsiteY0" fmla="*/ 0 h 4172525"/>
              <a:gd name="connsiteX1" fmla="*/ 3530600 w 3530600"/>
              <a:gd name="connsiteY1" fmla="*/ 0 h 4172525"/>
              <a:gd name="connsiteX2" fmla="*/ 3530600 w 3530600"/>
              <a:gd name="connsiteY2" fmla="*/ 4172525 h 4172525"/>
              <a:gd name="connsiteX3" fmla="*/ 0 w 3530600"/>
              <a:gd name="connsiteY3" fmla="*/ 4172525 h 417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600" h="4172525">
                <a:moveTo>
                  <a:pt x="0" y="0"/>
                </a:moveTo>
                <a:lnTo>
                  <a:pt x="3530600" y="0"/>
                </a:lnTo>
                <a:lnTo>
                  <a:pt x="3530600" y="4172525"/>
                </a:lnTo>
                <a:lnTo>
                  <a:pt x="0" y="4172525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B54411-C58A-4321-835D-9F96DCE5C21E}"/>
              </a:ext>
            </a:extLst>
          </p:cNvPr>
          <p:cNvCxnSpPr/>
          <p:nvPr userDrawn="1"/>
        </p:nvCxnSpPr>
        <p:spPr>
          <a:xfrm>
            <a:off x="61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173E7-346C-43AA-B49B-D6AABC71CD05}"/>
              </a:ext>
            </a:extLst>
          </p:cNvPr>
          <p:cNvCxnSpPr/>
          <p:nvPr userDrawn="1"/>
        </p:nvCxnSpPr>
        <p:spPr>
          <a:xfrm>
            <a:off x="79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4E8EDA-0626-4C16-BBA2-5999AEF28961}"/>
              </a:ext>
            </a:extLst>
          </p:cNvPr>
          <p:cNvCxnSpPr/>
          <p:nvPr userDrawn="1"/>
        </p:nvCxnSpPr>
        <p:spPr>
          <a:xfrm>
            <a:off x="97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B47AA-CEC4-4AEE-A01B-5522B9571CB3}"/>
              </a:ext>
            </a:extLst>
          </p:cNvPr>
          <p:cNvCxnSpPr/>
          <p:nvPr userDrawn="1"/>
        </p:nvCxnSpPr>
        <p:spPr>
          <a:xfrm>
            <a:off x="115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3C6D0E-152F-4551-B2BF-2588E9CD67E6}"/>
              </a:ext>
            </a:extLst>
          </p:cNvPr>
          <p:cNvCxnSpPr/>
          <p:nvPr userDrawn="1"/>
        </p:nvCxnSpPr>
        <p:spPr>
          <a:xfrm>
            <a:off x="4320000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6913" y="2998274"/>
            <a:ext cx="3411052" cy="934478"/>
          </a:xfrm>
          <a:prstGeom prst="rect">
            <a:avLst/>
          </a:prstGeom>
        </p:spPr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330800" y="979184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30800" y="1604215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30800" y="1291706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730800" y="1882009"/>
            <a:ext cx="1778400" cy="1235075"/>
          </a:xfrm>
          <a:prstGeom prst="rect">
            <a:avLst/>
          </a:prstGeom>
        </p:spPr>
        <p:txBody>
          <a:bodyPr lIns="10800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30800" y="4829144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30800" y="5454175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930800" y="5141666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730800" y="5731969"/>
            <a:ext cx="1778400" cy="1235075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602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#1 &gt;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36000" rIns="0" bIns="36000" rtlCol="0" anchor="t" anchorCtr="0">
            <a:noAutofit/>
          </a:bodyPr>
          <a:lstStyle>
            <a:lvl1pPr>
              <a:lnSpc>
                <a:spcPct val="110000"/>
              </a:lnSpc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1" y="6480000"/>
            <a:ext cx="1080000" cy="2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597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6914" y="1047750"/>
            <a:ext cx="10823575" cy="520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2709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#1 &gt;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192001" y="1152000"/>
            <a:ext cx="5400675" cy="5040000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720001" y="1152000"/>
            <a:ext cx="5400675" cy="5040000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6541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Movi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H="1">
            <a:off x="696913" y="1115906"/>
            <a:ext cx="574846" cy="528501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600"/>
          </a:p>
        </p:txBody>
      </p:sp>
      <p:sp>
        <p:nvSpPr>
          <p:cNvPr id="5" name="Media Placeholder 4"/>
          <p:cNvSpPr>
            <a:spLocks noGrp="1" noChangeAspect="1"/>
          </p:cNvSpPr>
          <p:nvPr>
            <p:ph type="media" sz="quarter" idx="11"/>
          </p:nvPr>
        </p:nvSpPr>
        <p:spPr>
          <a:xfrm>
            <a:off x="2055753" y="1091352"/>
            <a:ext cx="8083670" cy="4547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86954" y="5792283"/>
            <a:ext cx="3152469" cy="259229"/>
          </a:xfrm>
          <a:solidFill>
            <a:schemeClr val="tx1">
              <a:lumMod val="50000"/>
            </a:schemeClr>
          </a:solidFill>
        </p:spPr>
        <p:txBody>
          <a:bodyPr lIns="108000" rIns="108000">
            <a:spAutoFit/>
          </a:bodyPr>
          <a:lstStyle>
            <a:lvl1pPr algn="r">
              <a:defRPr sz="1200" b="0"/>
            </a:lvl1pPr>
          </a:lstStyle>
          <a:p>
            <a:r>
              <a:rPr lang="en-US"/>
              <a:t>Click to edit reference style</a:t>
            </a:r>
          </a:p>
        </p:txBody>
      </p:sp>
    </p:spTree>
    <p:extLst>
      <p:ext uri="{BB962C8B-B14F-4D97-AF65-F5344CB8AC3E}">
        <p14:creationId xmlns:p14="http://schemas.microsoft.com/office/powerpoint/2010/main" val="110790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Movi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H="1">
            <a:off x="696913" y="1115904"/>
            <a:ext cx="574846" cy="528501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600"/>
          </a:p>
        </p:txBody>
      </p:sp>
      <p:sp>
        <p:nvSpPr>
          <p:cNvPr id="5" name="Media Placeholder 4"/>
          <p:cNvSpPr>
            <a:spLocks noGrp="1" noChangeAspect="1"/>
          </p:cNvSpPr>
          <p:nvPr>
            <p:ph type="media" sz="quarter" idx="11"/>
          </p:nvPr>
        </p:nvSpPr>
        <p:spPr>
          <a:xfrm>
            <a:off x="2055753" y="1091352"/>
            <a:ext cx="8083670" cy="4547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86953" y="5792282"/>
            <a:ext cx="3152469" cy="275836"/>
          </a:xfrm>
          <a:solidFill>
            <a:schemeClr val="tx1">
              <a:lumMod val="50000"/>
            </a:schemeClr>
          </a:solidFill>
        </p:spPr>
        <p:txBody>
          <a:bodyPr lIns="108000" rIns="108000">
            <a:spAutoFit/>
          </a:bodyPr>
          <a:lstStyle>
            <a:lvl1pPr algn="r">
              <a:defRPr sz="1200" b="0"/>
            </a:lvl1pPr>
          </a:lstStyle>
          <a:p>
            <a:r>
              <a:rPr lang="en-US"/>
              <a:t>Click to edit reference style</a:t>
            </a:r>
          </a:p>
        </p:txBody>
      </p:sp>
    </p:spTree>
    <p:extLst>
      <p:ext uri="{BB962C8B-B14F-4D97-AF65-F5344CB8AC3E}">
        <p14:creationId xmlns:p14="http://schemas.microsoft.com/office/powerpoint/2010/main" val="29947947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ovi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ChangeAspect="1"/>
          </p:cNvSpPr>
          <p:nvPr>
            <p:ph sz="quarter" idx="10" hasCustomPrompt="1"/>
          </p:nvPr>
        </p:nvSpPr>
        <p:spPr>
          <a:xfrm>
            <a:off x="0" y="0"/>
            <a:ext cx="12193588" cy="6858000"/>
          </a:xfrm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content in full screen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655670" y="6321815"/>
            <a:ext cx="4537920" cy="259229"/>
          </a:xfrm>
          <a:solidFill>
            <a:schemeClr val="tx1">
              <a:lumMod val="50000"/>
            </a:schemeClr>
          </a:solidFill>
        </p:spPr>
        <p:txBody>
          <a:bodyPr wrap="square" lIns="108000" rIns="180000">
            <a:spAutoFit/>
          </a:bodyPr>
          <a:lstStyle>
            <a:lvl1pPr algn="r">
              <a:defRPr sz="1200" b="0"/>
            </a:lvl1pPr>
          </a:lstStyle>
          <a:p>
            <a:r>
              <a:rPr lang="en-US"/>
              <a:t>Click to edit reference style</a:t>
            </a:r>
          </a:p>
        </p:txBody>
      </p:sp>
    </p:spTree>
    <p:extLst>
      <p:ext uri="{BB962C8B-B14F-4D97-AF65-F5344CB8AC3E}">
        <p14:creationId xmlns:p14="http://schemas.microsoft.com/office/powerpoint/2010/main" val="37372326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Title tex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7588" y="0"/>
            <a:ext cx="5507038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228577" indent="-228577">
              <a:buNone/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/>
            <a:r>
              <a:rPr lang="en-US"/>
              <a:t>Click icon to add picture,</a:t>
            </a:r>
          </a:p>
          <a:p>
            <a:pPr marL="0" lvl="0" indent="0" algn="ctr"/>
            <a:r>
              <a:rPr lang="en-US"/>
              <a:t>Drag and Drop</a:t>
            </a:r>
          </a:p>
          <a:p>
            <a:pPr marL="0" lvl="0" indent="0"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20001" y="1512002"/>
            <a:ext cx="5005391" cy="453794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922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2 &gt;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54" y="0"/>
            <a:ext cx="5295901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3" name="Title 9"/>
          <p:cNvSpPr>
            <a:spLocks noGrp="1"/>
          </p:cNvSpPr>
          <p:nvPr>
            <p:ph type="title"/>
          </p:nvPr>
        </p:nvSpPr>
        <p:spPr>
          <a:xfrm>
            <a:off x="6299999" y="1840930"/>
            <a:ext cx="5040000" cy="46050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300000" y="2520000"/>
            <a:ext cx="5040000" cy="3111500"/>
          </a:xfrm>
          <a:prstGeom prst="rect">
            <a:avLst/>
          </a:prstGeom>
        </p:spPr>
        <p:txBody>
          <a:bodyPr lIns="0" rIns="0"/>
          <a:lstStyle>
            <a:lvl1pPr>
              <a:spcAft>
                <a:spcPts val="600"/>
              </a:spcAft>
              <a:buClr>
                <a:schemeClr val="bg2"/>
              </a:buClr>
              <a:defRPr sz="2400"/>
            </a:lvl1pPr>
            <a:lvl2pPr>
              <a:spcAft>
                <a:spcPts val="600"/>
              </a:spcAft>
              <a:buClr>
                <a:schemeClr val="bg2"/>
              </a:buClr>
              <a:defRPr sz="2000"/>
            </a:lvl2pPr>
            <a:lvl3pPr>
              <a:spcAft>
                <a:spcPts val="600"/>
              </a:spcAft>
              <a:buClr>
                <a:schemeClr val="bg2"/>
              </a:buClr>
              <a:defRPr sz="2000"/>
            </a:lvl3pPr>
            <a:lvl4pPr>
              <a:spcAft>
                <a:spcPts val="600"/>
              </a:spcAft>
              <a:buClr>
                <a:schemeClr val="bg2"/>
              </a:buClr>
              <a:defRPr sz="2000"/>
            </a:lvl4pPr>
            <a:lvl5pPr>
              <a:spcAft>
                <a:spcPts val="600"/>
              </a:spcAft>
              <a:buClr>
                <a:schemeClr val="bg2"/>
              </a:buCl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H="1">
            <a:off x="6300000" y="973090"/>
            <a:ext cx="574846" cy="528501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269155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#2 &gt;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725" y="0"/>
            <a:ext cx="5295901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3" name="Title 9"/>
          <p:cNvSpPr>
            <a:spLocks noGrp="1"/>
          </p:cNvSpPr>
          <p:nvPr>
            <p:ph type="title"/>
          </p:nvPr>
        </p:nvSpPr>
        <p:spPr>
          <a:xfrm>
            <a:off x="696912" y="1840930"/>
            <a:ext cx="5145396" cy="46050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96913" y="2520000"/>
            <a:ext cx="5145396" cy="3111500"/>
          </a:xfrm>
          <a:prstGeom prst="rect">
            <a:avLst/>
          </a:prstGeom>
        </p:spPr>
        <p:txBody>
          <a:bodyPr lIns="0" rIns="0"/>
          <a:lstStyle>
            <a:lvl1pPr>
              <a:spcAft>
                <a:spcPts val="600"/>
              </a:spcAft>
              <a:buClr>
                <a:schemeClr val="bg2"/>
              </a:buClr>
              <a:defRPr sz="2400"/>
            </a:lvl1pPr>
            <a:lvl2pPr>
              <a:spcAft>
                <a:spcPts val="600"/>
              </a:spcAft>
              <a:buClr>
                <a:schemeClr val="bg2"/>
              </a:buClr>
              <a:defRPr sz="2000"/>
            </a:lvl2pPr>
            <a:lvl3pPr>
              <a:spcAft>
                <a:spcPts val="600"/>
              </a:spcAft>
              <a:buClr>
                <a:schemeClr val="bg2"/>
              </a:buClr>
              <a:defRPr sz="2000"/>
            </a:lvl3pPr>
            <a:lvl4pPr>
              <a:spcAft>
                <a:spcPts val="600"/>
              </a:spcAft>
              <a:buClr>
                <a:schemeClr val="bg2"/>
              </a:buClr>
              <a:defRPr sz="2000"/>
            </a:lvl4pPr>
            <a:lvl5pPr>
              <a:spcAft>
                <a:spcPts val="600"/>
              </a:spcAft>
              <a:buClr>
                <a:schemeClr val="bg2"/>
              </a:buCl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H="1">
            <a:off x="5267462" y="973090"/>
            <a:ext cx="574846" cy="528501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686484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Slide Pictur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FEA1AD13-2C9A-4B99-9D99-CF654A1CE15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118024" y="450230"/>
            <a:ext cx="5957540" cy="5957540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15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Contac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17483" y="2281563"/>
            <a:ext cx="5363715" cy="23679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457154" indent="0">
              <a:buNone/>
              <a:defRPr/>
            </a:lvl2pPr>
            <a:lvl3pPr marL="914309" indent="0">
              <a:buNone/>
              <a:defRPr/>
            </a:lvl3pPr>
            <a:lvl4pPr marL="1371463" indent="0">
              <a:buNone/>
              <a:defRPr/>
            </a:lvl4pPr>
            <a:lvl5pPr marL="1828617" indent="0">
              <a:buNone/>
              <a:defRPr/>
            </a:lvl5pPr>
          </a:lstStyle>
          <a:p>
            <a:pPr lvl="0"/>
            <a:r>
              <a:rPr lang="en-US"/>
              <a:t>Click to edit contact details</a:t>
            </a:r>
            <a:endParaRPr lang="fr-CH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697" y="3891179"/>
            <a:ext cx="720000" cy="720000"/>
          </a:xfrm>
          <a:prstGeom prst="ellipse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697" y="2872834"/>
            <a:ext cx="720000" cy="720000"/>
          </a:xfrm>
          <a:prstGeom prst="ellipse">
            <a:avLst/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43" y="2872834"/>
            <a:ext cx="720000" cy="720000"/>
          </a:xfrm>
          <a:prstGeom prst="ellipse">
            <a:avLst/>
          </a:prstGeom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179" y="3891179"/>
            <a:ext cx="720000" cy="7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135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2 &gt;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96914" y="0"/>
            <a:ext cx="4586781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fr-CH"/>
              <a:t> </a:t>
            </a:r>
          </a:p>
          <a:p>
            <a:endParaRPr lang="fr-CH"/>
          </a:p>
          <a:p>
            <a:r>
              <a:rPr lang="fr-CH"/>
              <a:t>insert </a:t>
            </a:r>
            <a:r>
              <a:rPr lang="fr-CH" err="1"/>
              <a:t>picture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522628" y="2173393"/>
            <a:ext cx="5846992" cy="81841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 userDrawn="1"/>
        </p:nvSpPr>
        <p:spPr bwMode="auto">
          <a:xfrm rot="10800000" flipH="1">
            <a:off x="5522628" y="1360716"/>
            <a:ext cx="574846" cy="528501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60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522913" y="3511686"/>
            <a:ext cx="1800000" cy="2084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800"/>
            </a:lvl1pPr>
            <a:lvl2pPr marL="457154" indent="0" algn="l">
              <a:buNone/>
              <a:defRPr sz="1800"/>
            </a:lvl2pPr>
            <a:lvl3pPr marL="914309" indent="0" algn="l">
              <a:buNone/>
              <a:defRPr sz="1800"/>
            </a:lvl3pPr>
            <a:lvl4pPr marL="1371463" indent="0" algn="l">
              <a:buNone/>
              <a:defRPr sz="1800"/>
            </a:lvl4pPr>
            <a:lvl5pPr marL="1828617" indent="0" algn="l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7546266" y="3511686"/>
            <a:ext cx="1800000" cy="2084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800"/>
            </a:lvl1pPr>
            <a:lvl2pPr marL="457154" indent="0" algn="l">
              <a:buNone/>
              <a:defRPr sz="1800"/>
            </a:lvl2pPr>
            <a:lvl3pPr marL="914309" indent="0" algn="l">
              <a:buNone/>
              <a:defRPr sz="1800"/>
            </a:lvl3pPr>
            <a:lvl4pPr marL="1371463" indent="0" algn="l">
              <a:buNone/>
              <a:defRPr sz="1800"/>
            </a:lvl4pPr>
            <a:lvl5pPr marL="1828617" indent="0" algn="l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9569619" y="3511686"/>
            <a:ext cx="1800000" cy="2084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800"/>
            </a:lvl1pPr>
            <a:lvl2pPr marL="457154" indent="0" algn="l">
              <a:buNone/>
              <a:defRPr sz="1800"/>
            </a:lvl2pPr>
            <a:lvl3pPr marL="914309" indent="0" algn="l">
              <a:buNone/>
              <a:defRPr sz="1800"/>
            </a:lvl3pPr>
            <a:lvl4pPr marL="1371463" indent="0" algn="l">
              <a:buNone/>
              <a:defRPr sz="1800"/>
            </a:lvl4pPr>
            <a:lvl5pPr marL="1828617" indent="0" algn="l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22912" y="3155233"/>
            <a:ext cx="1800000" cy="309958"/>
          </a:xfrm>
          <a:noFill/>
        </p:spPr>
        <p:txBody>
          <a:bodyPr wrap="square" lIns="90000" tIns="46800" rIns="90000" bIns="46800" rtlCol="0" anchor="b" anchorCtr="0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1" baseline="0" smtClean="0">
                <a:solidFill>
                  <a:schemeClr val="bg2"/>
                </a:solidFill>
              </a:defRPr>
            </a:lvl1pPr>
            <a:lvl2pPr>
              <a:defRPr lang="en-US" sz="900" smtClean="0">
                <a:latin typeface="+mn-lt"/>
              </a:defRPr>
            </a:lvl2pPr>
            <a:lvl3pPr>
              <a:defRPr lang="en-US" sz="900" smtClean="0">
                <a:latin typeface="+mn-lt"/>
              </a:defRPr>
            </a:lvl3pPr>
            <a:lvl4pPr>
              <a:defRPr lang="en-US" sz="900" smtClean="0">
                <a:latin typeface="+mn-lt"/>
              </a:defRPr>
            </a:lvl4pPr>
            <a:lvl5pPr>
              <a:defRPr lang="en-US" sz="900">
                <a:latin typeface="+mn-lt"/>
              </a:defRPr>
            </a:lvl5pPr>
          </a:lstStyle>
          <a:p>
            <a:pPr marL="0" lvl="0" defTabSz="228577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7546975" y="3196042"/>
            <a:ext cx="1800000" cy="288000"/>
          </a:xfrm>
        </p:spPr>
        <p:txBody>
          <a:bodyPr lIns="90000" tIns="46800" rIns="90000" bIns="46800" anchor="b" anchorCtr="0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1" kern="1200" baseline="0" dirty="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154" indent="0">
              <a:buNone/>
              <a:defRPr/>
            </a:lvl2pPr>
            <a:lvl3pPr marL="914309" indent="0">
              <a:buNone/>
              <a:defRPr/>
            </a:lvl3pPr>
            <a:lvl4pPr marL="1371463" indent="0">
              <a:buNone/>
              <a:defRPr/>
            </a:lvl4pPr>
            <a:lvl5pPr marL="18286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9570981" y="3196042"/>
            <a:ext cx="1800000" cy="288000"/>
          </a:xfrm>
        </p:spPr>
        <p:txBody>
          <a:bodyPr lIns="90000" tIns="46800" rIns="90000" bIns="46800" anchor="b" anchorCtr="0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1" kern="1200" baseline="0" dirty="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154" indent="0">
              <a:buNone/>
              <a:defRPr/>
            </a:lvl2pPr>
            <a:lvl3pPr marL="914309" indent="0">
              <a:buNone/>
              <a:defRPr/>
            </a:lvl3pPr>
            <a:lvl4pPr marL="1371463" indent="0">
              <a:buNone/>
              <a:defRPr/>
            </a:lvl4pPr>
            <a:lvl5pPr marL="18286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0831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2 &gt;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845" y="250417"/>
            <a:ext cx="9867900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69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2 &gt;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588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fr-CH"/>
              <a:t>Insert </a:t>
            </a:r>
            <a:r>
              <a:rPr lang="fr-CH" err="1"/>
              <a:t>picture</a:t>
            </a:r>
            <a:endParaRPr lang="fr-CH"/>
          </a:p>
          <a:p>
            <a:endParaRPr lang="fr-CH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26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2 &gt;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EE9B1B-489F-4DDC-9BC1-3A2465FC1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324" y="0"/>
            <a:ext cx="3512327" cy="6858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D175D46-B4D5-4D6D-92B2-52F4DE46BF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40632" y="0"/>
            <a:ext cx="3512327" cy="6858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FED9DB4-37C7-4F3B-904C-EF3C82D394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80368" y="0"/>
            <a:ext cx="3512327" cy="6858000"/>
          </a:xfrm>
          <a:custGeom>
            <a:avLst/>
            <a:gdLst>
              <a:gd name="connsiteX0" fmla="*/ 0 w 7024653"/>
              <a:gd name="connsiteY0" fmla="*/ 0 h 13716000"/>
              <a:gd name="connsiteX1" fmla="*/ 7024653 w 7024653"/>
              <a:gd name="connsiteY1" fmla="*/ 0 h 13716000"/>
              <a:gd name="connsiteX2" fmla="*/ 7024653 w 7024653"/>
              <a:gd name="connsiteY2" fmla="*/ 13716000 h 13716000"/>
              <a:gd name="connsiteX3" fmla="*/ 0 w 702465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653" h="13716000">
                <a:moveTo>
                  <a:pt x="0" y="0"/>
                </a:moveTo>
                <a:lnTo>
                  <a:pt x="7024653" y="0"/>
                </a:lnTo>
                <a:lnTo>
                  <a:pt x="7024653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#1 &gt; Movi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ChangeAspect="1"/>
          </p:cNvSpPr>
          <p:nvPr>
            <p:ph sz="quarter" idx="10" hasCustomPrompt="1"/>
          </p:nvPr>
        </p:nvSpPr>
        <p:spPr>
          <a:xfrm>
            <a:off x="0" y="0"/>
            <a:ext cx="12193588" cy="6858000"/>
          </a:xfrm>
        </p:spPr>
        <p:txBody>
          <a:bodyPr tIns="72000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content in full screen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655669" y="6321814"/>
            <a:ext cx="4537920" cy="275836"/>
          </a:xfrm>
          <a:solidFill>
            <a:schemeClr val="tx1">
              <a:lumMod val="50000"/>
            </a:schemeClr>
          </a:solidFill>
        </p:spPr>
        <p:txBody>
          <a:bodyPr wrap="square" lIns="108000" rIns="180000">
            <a:spAutoFit/>
          </a:bodyPr>
          <a:lstStyle>
            <a:lvl1pPr algn="r">
              <a:defRPr sz="1200" b="0"/>
            </a:lvl1pPr>
          </a:lstStyle>
          <a:p>
            <a:r>
              <a:rPr lang="en-US"/>
              <a:t>Click to edit reference style</a:t>
            </a:r>
          </a:p>
        </p:txBody>
      </p:sp>
    </p:spTree>
    <p:extLst>
      <p:ext uri="{BB962C8B-B14F-4D97-AF65-F5344CB8AC3E}">
        <p14:creationId xmlns:p14="http://schemas.microsoft.com/office/powerpoint/2010/main" val="36407873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2 &gt;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1505" y="0"/>
            <a:ext cx="2647950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49455" y="0"/>
            <a:ext cx="2647950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74A84ACA-7A5D-49CC-823F-94671ADE9F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7404" y="0"/>
            <a:ext cx="2647950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D6EA88-CE13-4084-A841-0ABAA5A209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5354" y="0"/>
            <a:ext cx="2647950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5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 - n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20" y="547691"/>
            <a:ext cx="10849413" cy="719137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2120" y="1620000"/>
            <a:ext cx="10849413" cy="4572000"/>
          </a:xfrm>
        </p:spPr>
        <p:txBody>
          <a:bodyPr/>
          <a:lstStyle>
            <a:lvl1pPr marL="271436" indent="-271436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  <a:defRPr lang="en-US" sz="18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900"/>
              </a:spcBef>
              <a:defRPr baseline="0"/>
            </a:lvl2pPr>
            <a:lvl3pPr>
              <a:spcBef>
                <a:spcPts val="900"/>
              </a:spcBef>
              <a:defRPr baseline="0"/>
            </a:lvl3pPr>
            <a:lvl4pPr>
              <a:spcBef>
                <a:spcPts val="900"/>
              </a:spcBef>
              <a:defRPr baseline="0"/>
            </a:lvl4pPr>
            <a:lvl5pPr>
              <a:spcBef>
                <a:spcPts val="900"/>
              </a:spcBef>
              <a:defRPr baseline="0"/>
            </a:lvl5pPr>
          </a:lstStyle>
          <a:p>
            <a:pPr marL="271436" lvl="0" indent="-271436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Blip>
                <a:blip r:embed="rId2"/>
              </a:buBlip>
            </a:pPr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3"/>
            <a:r>
              <a:rPr lang="en-US" noProof="0"/>
              <a:t>Third level</a:t>
            </a:r>
          </a:p>
          <a:p>
            <a:pPr lvl="4"/>
            <a:r>
              <a:rPr lang="en-US" noProof="0"/>
              <a:t>Fourth level</a:t>
            </a:r>
          </a:p>
          <a:p>
            <a:pPr lvl="5"/>
            <a:r>
              <a:rPr lang="en-US" noProof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120" y="180000"/>
            <a:ext cx="11050480" cy="285730"/>
          </a:xfrm>
        </p:spPr>
        <p:txBody>
          <a:bodyPr/>
          <a:lstStyle>
            <a:lvl1pPr>
              <a:buNone/>
              <a:defRPr sz="1600">
                <a:solidFill>
                  <a:srgbClr val="0070C0"/>
                </a:solidFill>
                <a:latin typeface="+mn-lt"/>
              </a:defRPr>
            </a:lvl1pPr>
          </a:lstStyle>
          <a:p>
            <a:pPr lvl="0"/>
            <a:r>
              <a:rPr lang="en-US" sz="1600">
                <a:solidFill>
                  <a:schemeClr val="accent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2997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14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20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20" y="547690"/>
            <a:ext cx="10849413" cy="50359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2120" y="1620000"/>
            <a:ext cx="10849413" cy="4572000"/>
          </a:xfrm>
        </p:spPr>
        <p:txBody>
          <a:bodyPr/>
          <a:lstStyle>
            <a:lvl1pPr>
              <a:spcBef>
                <a:spcPts val="900"/>
              </a:spcBef>
              <a:defRPr baseline="0"/>
            </a:lvl1pPr>
            <a:lvl2pPr>
              <a:spcBef>
                <a:spcPts val="900"/>
              </a:spcBef>
              <a:defRPr baseline="0"/>
            </a:lvl2pPr>
            <a:lvl3pPr>
              <a:spcBef>
                <a:spcPts val="900"/>
              </a:spcBef>
              <a:defRPr baseline="0"/>
            </a:lvl3pPr>
            <a:lvl4pPr>
              <a:spcBef>
                <a:spcPts val="900"/>
              </a:spcBef>
              <a:defRPr baseline="0"/>
            </a:lvl4pPr>
            <a:lvl5pPr>
              <a:spcBef>
                <a:spcPts val="900"/>
              </a:spcBef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120" y="180000"/>
            <a:ext cx="10849413" cy="285730"/>
          </a:xfrm>
        </p:spPr>
        <p:txBody>
          <a:bodyPr/>
          <a:lstStyle>
            <a:lvl1pPr>
              <a:buNone/>
              <a:defRPr sz="1600" b="0">
                <a:solidFill>
                  <a:srgbClr val="0070C0"/>
                </a:solidFill>
                <a:latin typeface="+mj-lt"/>
              </a:defRPr>
            </a:lvl1pPr>
          </a:lstStyle>
          <a:p>
            <a:pPr lvl="0"/>
            <a:r>
              <a:rPr lang="en-US" sz="1600">
                <a:solidFill>
                  <a:schemeClr val="accent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3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Title tex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7587" y="0"/>
            <a:ext cx="5507038" cy="68580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20000" y="1512000"/>
            <a:ext cx="5005391" cy="453794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03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#1 &gt; Slide Pictur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FEA1AD13-2C9A-4B99-9D99-CF654A1CE15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118024" y="450230"/>
            <a:ext cx="5957540" cy="5957540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42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youexec.com/plus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image" Target="../media/image6.png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image" Target="../media/image8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image" Target="../media/image7.svg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2396" y="0"/>
            <a:ext cx="801192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2396" y="5562600"/>
            <a:ext cx="801192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503590"/>
          </a:xfrm>
          <a:prstGeom prst="rect">
            <a:avLst/>
          </a:prstGeom>
        </p:spPr>
        <p:txBody>
          <a:bodyPr vert="horz" wrap="square" lIns="0" tIns="36000" rIns="0" bIns="3600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Picture 16">
            <a:hlinkClick r:id="rId12"/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6480000"/>
            <a:ext cx="1080000" cy="2123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00" y="1152000"/>
            <a:ext cx="1080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859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7" r:id="rId1"/>
    <p:sldLayoutId id="2147483918" r:id="rId2"/>
    <p:sldLayoutId id="2147483964" r:id="rId3"/>
    <p:sldLayoutId id="2147483978" r:id="rId4"/>
    <p:sldLayoutId id="2147483915" r:id="rId5"/>
    <p:sldLayoutId id="2147483910" r:id="rId6"/>
    <p:sldLayoutId id="2147483975" r:id="rId7"/>
    <p:sldLayoutId id="2147483665" r:id="rId8"/>
    <p:sldLayoutId id="2147483675" r:id="rId9"/>
    <p:sldLayoutId id="2147483976" r:id="rId10"/>
  </p:sldLayoutIdLst>
  <p:hf sldNum="0"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3841">
          <p15:clr>
            <a:srgbClr val="F26B43"/>
          </p15:clr>
        </p15:guide>
        <p15:guide id="3" orient="horz" pos="482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  <p15:guide id="5" pos="439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5701A3-68C9-D0F8-965D-85BC69DB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6" y="367349"/>
            <a:ext cx="11330676" cy="9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6D045B-2846-CDA2-CDB3-14C5AF31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56" y="1703389"/>
            <a:ext cx="11330676" cy="4606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Body Copy 20 pt</a:t>
            </a:r>
          </a:p>
          <a:p>
            <a:pPr lvl="1"/>
            <a:r>
              <a:rPr lang="en-US" noProof="0"/>
              <a:t>Bullet First level 20 pt</a:t>
            </a:r>
          </a:p>
          <a:p>
            <a:pPr lvl="2"/>
            <a:r>
              <a:rPr lang="en-US" noProof="0"/>
              <a:t>Second level 20 pt</a:t>
            </a:r>
          </a:p>
          <a:p>
            <a:pPr lvl="3"/>
            <a:r>
              <a:rPr lang="en-US" noProof="0"/>
              <a:t>Subheading 20 pt (Fourth level) 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Nineth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923E26-7ECC-B39B-B547-866B98383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71" y="6397200"/>
            <a:ext cx="5443572" cy="269240"/>
          </a:xfrm>
          <a:prstGeom prst="rect">
            <a:avLst/>
          </a:prstGeom>
        </p:spPr>
        <p:txBody>
          <a:bodyPr vert="horz" lIns="72000" tIns="0" rIns="0" bIns="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de-CH" noProof="0"/>
              <a:t>Sitzung Beirat CSEM Allschwil, 15.11.2023</a:t>
            </a:r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A72E2-EF5D-4165-5328-516428F53ABC}"/>
              </a:ext>
            </a:extLst>
          </p:cNvPr>
          <p:cNvSpPr txBox="1"/>
          <p:nvPr userDrawn="1"/>
        </p:nvSpPr>
        <p:spPr>
          <a:xfrm>
            <a:off x="292768" y="6397200"/>
            <a:ext cx="261487" cy="26924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algn="r">
              <a:defRPr sz="900">
                <a:solidFill>
                  <a:schemeClr val="tx2"/>
                </a:solidFill>
              </a:defRPr>
            </a:lvl1pPr>
          </a:lstStyle>
          <a:p>
            <a:pPr lvl="0"/>
            <a:fld id="{92337954-7726-4D0F-9686-CC5D1A64C7AC}" type="slidenum">
              <a:rPr lang="en-US" sz="900" noProof="0" smtClean="0">
                <a:solidFill>
                  <a:schemeClr val="tx2"/>
                </a:solidFill>
              </a:rPr>
              <a:pPr lvl="0"/>
              <a:t>‹#›</a:t>
            </a:fld>
            <a:endParaRPr lang="en-GB" sz="900">
              <a:solidFill>
                <a:schemeClr val="tx2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B2CE4D-53A4-6AC6-5C98-39A6252F73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030461" y="6499876"/>
            <a:ext cx="734925" cy="142224"/>
          </a:xfrm>
          <a:prstGeom prst="rect">
            <a:avLst/>
          </a:prstGeom>
        </p:spPr>
      </p:pic>
      <p:pic>
        <p:nvPicPr>
          <p:cNvPr id="8" name="Punkte">
            <a:extLst>
              <a:ext uri="{FF2B5EF4-FFF2-40B4-BE49-F238E27FC236}">
                <a16:creationId xmlns:a16="http://schemas.microsoft.com/office/drawing/2014/main" id="{EA41CDB4-61C3-0BBC-53D1-1A180F8B1073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823204" y="44186"/>
            <a:ext cx="231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7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  <p:sldLayoutId id="2147484195" r:id="rId8"/>
    <p:sldLayoutId id="2147484196" r:id="rId9"/>
    <p:sldLayoutId id="2147484197" r:id="rId10"/>
    <p:sldLayoutId id="2147484198" r:id="rId11"/>
    <p:sldLayoutId id="2147484199" r:id="rId12"/>
    <p:sldLayoutId id="2147484200" r:id="rId13"/>
    <p:sldLayoutId id="2147484201" r:id="rId14"/>
    <p:sldLayoutId id="2147484202" r:id="rId15"/>
    <p:sldLayoutId id="2147484203" r:id="rId16"/>
    <p:sldLayoutId id="2147484204" r:id="rId17"/>
    <p:sldLayoutId id="2147484205" r:id="rId18"/>
    <p:sldLayoutId id="2147484206" r:id="rId19"/>
    <p:sldLayoutId id="2147484207" r:id="rId20"/>
    <p:sldLayoutId id="2147484208" r:id="rId21"/>
    <p:sldLayoutId id="2147484209" r:id="rId22"/>
    <p:sldLayoutId id="2147484210" r:id="rId23"/>
    <p:sldLayoutId id="2147484211" r:id="rId24"/>
    <p:sldLayoutId id="2147484212" r:id="rId25"/>
    <p:sldLayoutId id="2147484213" r:id="rId26"/>
    <p:sldLayoutId id="2147484214" r:id="rId27"/>
    <p:sldLayoutId id="2147484215" r:id="rId28"/>
    <p:sldLayoutId id="2147484216" r:id="rId29"/>
    <p:sldLayoutId id="2147484217" r:id="rId30"/>
    <p:sldLayoutId id="2147484218" r:id="rId31"/>
    <p:sldLayoutId id="2147484219" r:id="rId32"/>
    <p:sldLayoutId id="2147484220" r:id="rId33"/>
    <p:sldLayoutId id="2147484221" r:id="rId34"/>
    <p:sldLayoutId id="2147484222" r:id="rId35"/>
    <p:sldLayoutId id="2147484223" r:id="rId36"/>
    <p:sldLayoutId id="2147484224" r:id="rId37"/>
    <p:sldLayoutId id="2147484225" r:id="rId38"/>
    <p:sldLayoutId id="2147484226" r:id="rId39"/>
    <p:sldLayoutId id="2147484227" r:id="rId40"/>
  </p:sldLayoutIdLst>
  <p:hf sldNum="0" hdr="0" dt="0"/>
  <p:txStyles>
    <p:titleStyle>
      <a:lvl1pPr algn="l" defTabSz="914400" rtl="0" eaLnBrk="1" latinLnBrk="0" hangingPunct="1">
        <a:lnSpc>
          <a:spcPct val="104000"/>
        </a:lnSpc>
        <a:spcBef>
          <a:spcPct val="0"/>
        </a:spcBef>
        <a:buNone/>
        <a:defRPr sz="2800" kern="1200" cap="all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48000" indent="-324000" algn="l" defTabSz="914400" rtl="0" eaLnBrk="1" fontAlgn="ctr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72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914400" rtl="0" eaLnBrk="1" fontAlgn="ctr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000" b="1" u="none" kern="1200" cap="all" baseline="0">
          <a:solidFill>
            <a:schemeClr val="accent1"/>
          </a:solidFill>
          <a:latin typeface="+mn-lt"/>
          <a:ea typeface="+mn-ea"/>
          <a:cs typeface="+mn-cs"/>
        </a:defRPr>
      </a:lvl4pPr>
      <a:lvl5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324000" indent="-324000" algn="l" defTabSz="914400" rtl="0" eaLnBrk="1" fontAlgn="ctr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72">
          <p15:clr>
            <a:srgbClr val="F26B43"/>
          </p15:clr>
        </p15:guide>
        <p15:guide id="4" pos="1958">
          <p15:clr>
            <a:srgbClr val="F26B43"/>
          </p15:clr>
        </p15:guide>
        <p15:guide id="5" pos="2094">
          <p15:clr>
            <a:srgbClr val="F26B43"/>
          </p15:clr>
        </p15:guide>
        <p15:guide id="6" pos="3771">
          <p15:clr>
            <a:srgbClr val="F26B43"/>
          </p15:clr>
        </p15:guide>
        <p15:guide id="7" pos="3908">
          <p15:clr>
            <a:srgbClr val="F26B43"/>
          </p15:clr>
        </p15:guide>
        <p15:guide id="8" pos="5589">
          <p15:clr>
            <a:srgbClr val="F26B43"/>
          </p15:clr>
        </p15:guide>
        <p15:guide id="9" pos="5725">
          <p15:clr>
            <a:srgbClr val="F26B43"/>
          </p15:clr>
        </p15:guide>
        <p15:guide id="10" pos="7407">
          <p15:clr>
            <a:srgbClr val="F26B43"/>
          </p15:clr>
        </p15:guide>
        <p15:guide id="11" orient="horz">
          <p15:clr>
            <a:srgbClr val="F26B43"/>
          </p15:clr>
        </p15:guide>
        <p15:guide id="12" orient="horz" pos="4320">
          <p15:clr>
            <a:srgbClr val="F26B43"/>
          </p15:clr>
        </p15:guide>
        <p15:guide id="13" orient="horz" pos="272">
          <p15:clr>
            <a:srgbClr val="F26B43"/>
          </p15:clr>
        </p15:guide>
        <p15:guide id="14" orient="horz" pos="3975">
          <p15:clr>
            <a:srgbClr val="F26B43"/>
          </p15:clr>
        </p15:guide>
        <p15:guide id="15" orient="horz" pos="4184">
          <p15:clr>
            <a:srgbClr val="F26B43"/>
          </p15:clr>
        </p15:guide>
        <p15:guide id="16" orient="horz" pos="10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503590"/>
          </a:xfrm>
          <a:prstGeom prst="rect">
            <a:avLst/>
          </a:prstGeom>
        </p:spPr>
        <p:txBody>
          <a:bodyPr vert="horz" wrap="square" lIns="0" tIns="36000" rIns="0" bIns="3600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1" y="6480000"/>
            <a:ext cx="1080000" cy="212344"/>
          </a:xfrm>
          <a:prstGeom prst="rect">
            <a:avLst/>
          </a:prstGeom>
        </p:spPr>
      </p:pic>
      <p:sp>
        <p:nvSpPr>
          <p:cNvPr id="20" name="Oval 19"/>
          <p:cNvSpPr/>
          <p:nvPr userDrawn="1"/>
        </p:nvSpPr>
        <p:spPr>
          <a:xfrm>
            <a:off x="11719829" y="3240249"/>
            <a:ext cx="377505" cy="3775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fld id="{B95EBE77-0015-43AC-928E-6D65C631A30C}" type="slidenum">
              <a:rPr lang="en-US" sz="1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14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00" y="1152000"/>
            <a:ext cx="10800000" cy="5040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4881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  <p:sldLayoutId id="2147484369" r:id="rId12"/>
    <p:sldLayoutId id="2147484370" r:id="rId13"/>
    <p:sldLayoutId id="2147484371" r:id="rId14"/>
    <p:sldLayoutId id="2147484372" r:id="rId15"/>
    <p:sldLayoutId id="2147484373" r:id="rId16"/>
    <p:sldLayoutId id="2147484374" r:id="rId17"/>
    <p:sldLayoutId id="2147484375" r:id="rId18"/>
    <p:sldLayoutId id="2147484376" r:id="rId19"/>
    <p:sldLayoutId id="2147484377" r:id="rId20"/>
    <p:sldLayoutId id="2147484378" r:id="rId21"/>
    <p:sldLayoutId id="2147484379" r:id="rId22"/>
    <p:sldLayoutId id="2147484380" r:id="rId23"/>
  </p:sldLayoutIdLst>
  <p:hf sldNum="0" hdr="0" dt="0"/>
  <p:txStyles>
    <p:titleStyle>
      <a:lvl1pPr algn="l" defTabSz="914309" rtl="0" eaLnBrk="1" latinLnBrk="0" hangingPunct="1">
        <a:lnSpc>
          <a:spcPct val="11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3841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439">
          <p15:clr>
            <a:srgbClr val="F26B43"/>
          </p15:clr>
        </p15:guide>
        <p15:guide id="6" pos="73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NULL" TargetMode="External"/><Relationship Id="rId7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1.xml"/><Relationship Id="rId4" Type="http://schemas.microsoft.com/office/2007/relationships/media" Target="../media/media2.mp3"/><Relationship Id="rId9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ding-computer-computer-user-pc-1294361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5" Type="http://schemas.microsoft.com/office/2007/relationships/hdphoto" Target="../media/hdphoto8.wdp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9.wdp"/><Relationship Id="rId3" Type="http://schemas.openxmlformats.org/officeDocument/2006/relationships/tags" Target="../tags/tag16.xml"/><Relationship Id="rId7" Type="http://schemas.openxmlformats.org/officeDocument/2006/relationships/image" Target="../media/image71.svg"/><Relationship Id="rId12" Type="http://schemas.openxmlformats.org/officeDocument/2006/relationships/image" Target="../media/image7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0.png"/><Relationship Id="rId11" Type="http://schemas.openxmlformats.org/officeDocument/2006/relationships/image" Target="../media/image65.jpe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73.png"/><Relationship Id="rId14" Type="http://schemas.openxmlformats.org/officeDocument/2006/relationships/image" Target="../media/image7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jpeg"/><Relationship Id="rId7" Type="http://schemas.microsoft.com/office/2007/relationships/hdphoto" Target="../media/hdphoto9.wdp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65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3.svg"/><Relationship Id="rId11" Type="http://schemas.openxmlformats.org/officeDocument/2006/relationships/image" Target="../media/image87.svg"/><Relationship Id="rId5" Type="http://schemas.openxmlformats.org/officeDocument/2006/relationships/image" Target="../media/image82.png"/><Relationship Id="rId10" Type="http://schemas.openxmlformats.org/officeDocument/2006/relationships/image" Target="../media/image73.png"/><Relationship Id="rId4" Type="http://schemas.openxmlformats.org/officeDocument/2006/relationships/image" Target="../media/image81.emf"/><Relationship Id="rId9" Type="http://schemas.openxmlformats.org/officeDocument/2006/relationships/image" Target="../media/image8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5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9.xml"/><Relationship Id="rId7" Type="http://schemas.openxmlformats.org/officeDocument/2006/relationships/image" Target="../media/image9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9.png"/><Relationship Id="rId11" Type="http://schemas.microsoft.com/office/2007/relationships/hdphoto" Target="../media/hdphoto11.wdp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93.png"/><Relationship Id="rId4" Type="http://schemas.openxmlformats.org/officeDocument/2006/relationships/tags" Target="../tags/tag20.xml"/><Relationship Id="rId9" Type="http://schemas.openxmlformats.org/officeDocument/2006/relationships/image" Target="../media/image9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41.png"/><Relationship Id="rId2" Type="http://schemas.openxmlformats.org/officeDocument/2006/relationships/tags" Target="../tags/tag2.xml"/><Relationship Id="rId16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5.xml"/><Relationship Id="rId15" Type="http://schemas.openxmlformats.org/officeDocument/2006/relationships/image" Target="../media/image39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4.png"/><Relationship Id="rId3" Type="http://schemas.openxmlformats.org/officeDocument/2006/relationships/tags" Target="../tags/tag13.xml"/><Relationship Id="rId7" Type="http://schemas.openxmlformats.org/officeDocument/2006/relationships/image" Target="../media/image62.png"/><Relationship Id="rId12" Type="http://schemas.microsoft.com/office/2007/relationships/hdphoto" Target="../media/hdphoto5.wd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microsoft.com/office/2007/relationships/hdphoto" Target="../media/hdphoto4.wdp"/><Relationship Id="rId4" Type="http://schemas.openxmlformats.org/officeDocument/2006/relationships/slideLayout" Target="../slideLayouts/slideLayout25.xml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na strand with water droplets&#10;&#10;Description automatically generated">
            <a:extLst>
              <a:ext uri="{FF2B5EF4-FFF2-40B4-BE49-F238E27FC236}">
                <a16:creationId xmlns:a16="http://schemas.microsoft.com/office/drawing/2014/main" id="{11BA8DEE-87AD-9B5D-EACD-8415C4C370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8"/>
          <a:stretch/>
        </p:blipFill>
        <p:spPr>
          <a:xfrm>
            <a:off x="0" y="37995"/>
            <a:ext cx="12699452" cy="6858000"/>
          </a:xfrm>
          <a:prstGeom prst="rect">
            <a:avLst/>
          </a:prstGeom>
        </p:spPr>
      </p:pic>
      <p:pic>
        <p:nvPicPr>
          <p:cNvPr id="12" name="Video 11" title="Rotating double helix">
            <a:hlinkClick r:id="" action="ppaction://media"/>
            <a:extLst>
              <a:ext uri="{FF2B5EF4-FFF2-40B4-BE49-F238E27FC236}">
                <a16:creationId xmlns:a16="http://schemas.microsoft.com/office/drawing/2014/main" id="{5A789653-7AAD-589F-40C0-A4AF57E72B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45.9426"/>
                </p14:media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1617"/>
          <a:stretch/>
        </p:blipFill>
        <p:spPr>
          <a:xfrm>
            <a:off x="0" y="0"/>
            <a:ext cx="12699451" cy="6895995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5AD5FB2B-7416-3B27-B72B-BAA25D46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75" y="5112367"/>
            <a:ext cx="12192000" cy="1388794"/>
          </a:xfrm>
        </p:spPr>
        <p:txBody>
          <a:bodyPr>
            <a:normAutofit/>
          </a:bodyPr>
          <a:lstStyle/>
          <a:p>
            <a:pPr algn="ctr"/>
            <a:r>
              <a:rPr lang="en-GB" sz="5400" noProof="0" dirty="0"/>
              <a:t>AI for Life Sciences</a:t>
            </a:r>
          </a:p>
        </p:txBody>
      </p:sp>
      <p:pic>
        <p:nvPicPr>
          <p:cNvPr id="14" name="Picture 13" descr="A black background with blue text and colorful dots&#10;&#10;Description automatically generated">
            <a:extLst>
              <a:ext uri="{FF2B5EF4-FFF2-40B4-BE49-F238E27FC236}">
                <a16:creationId xmlns:a16="http://schemas.microsoft.com/office/drawing/2014/main" id="{C25AFD82-0959-09B2-948D-03F5E72BF6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6" b="35006"/>
          <a:stretch/>
        </p:blipFill>
        <p:spPr>
          <a:xfrm>
            <a:off x="8486508" y="151983"/>
            <a:ext cx="3399720" cy="1198687"/>
          </a:xfrm>
          <a:prstGeom prst="rect">
            <a:avLst/>
          </a:prstGeom>
        </p:spPr>
      </p:pic>
      <p:pic>
        <p:nvPicPr>
          <p:cNvPr id="3" name="background-inspiring-207551">
            <a:hlinkClick r:id="" action="ppaction://media"/>
            <a:extLst>
              <a:ext uri="{FF2B5EF4-FFF2-40B4-BE49-F238E27FC236}">
                <a16:creationId xmlns:a16="http://schemas.microsoft.com/office/drawing/2014/main" id="{003807CC-245C-643F-6C5D-E8DE83DFEE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8997.077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AF9DD-103D-EE5F-267E-A3D4AF059A24}"/>
              </a:ext>
            </a:extLst>
          </p:cNvPr>
          <p:cNvSpPr txBox="1"/>
          <p:nvPr/>
        </p:nvSpPr>
        <p:spPr>
          <a:xfrm>
            <a:off x="522054" y="6071566"/>
            <a:ext cx="3973746" cy="44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3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385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audio>
              <p:cMediaNode vol="20000" numSld="999" showWhenStopped="0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55FAB-2B73-1711-A1F5-70C36E388628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5B8F87-06D4-2450-08AB-6915CAA8B9D7}"/>
              </a:ext>
            </a:extLst>
          </p:cNvPr>
          <p:cNvGrpSpPr/>
          <p:nvPr/>
        </p:nvGrpSpPr>
        <p:grpSpPr>
          <a:xfrm>
            <a:off x="2220481" y="523744"/>
            <a:ext cx="8564149" cy="1582642"/>
            <a:chOff x="2220481" y="523744"/>
            <a:chExt cx="8564149" cy="1582642"/>
          </a:xfrm>
        </p:grpSpPr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C77798C3-031A-C114-DC6E-6C0B892DF690}"/>
                </a:ext>
              </a:extLst>
            </p:cNvPr>
            <p:cNvSpPr/>
            <p:nvPr/>
          </p:nvSpPr>
          <p:spPr>
            <a:xfrm>
              <a:off x="2220481" y="523744"/>
              <a:ext cx="8564149" cy="1582642"/>
            </a:xfrm>
            <a:prstGeom prst="wedgeEllipseCallout">
              <a:avLst>
                <a:gd name="adj1" fmla="val 36924"/>
                <a:gd name="adj2" fmla="val 79347"/>
              </a:avLst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7C5D28-433A-3F33-14E6-E865DE75C341}"/>
                </a:ext>
              </a:extLst>
            </p:cNvPr>
            <p:cNvSpPr txBox="1"/>
            <p:nvPr/>
          </p:nvSpPr>
          <p:spPr>
            <a:xfrm>
              <a:off x="2304118" y="907344"/>
              <a:ext cx="8480512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A1E5"/>
                  </a:solidFill>
                </a:rPr>
                <a:t>We can help you with our AI solution that stratifies patients</a:t>
              </a:r>
              <a:endParaRPr lang="en-US" dirty="0"/>
            </a:p>
          </p:txBody>
        </p:sp>
      </p:grpSp>
      <p:pic>
        <p:nvPicPr>
          <p:cNvPr id="7" name="Picture 6" descr="A person sitting in a chair using a computer&#10;&#10;Description automatically generated">
            <a:extLst>
              <a:ext uri="{FF2B5EF4-FFF2-40B4-BE49-F238E27FC236}">
                <a16:creationId xmlns:a16="http://schemas.microsoft.com/office/drawing/2014/main" id="{F03B1BEB-207B-4F5F-D576-926F52A1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0723" y="2695952"/>
            <a:ext cx="3243907" cy="3081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F9559-E233-A225-D669-BE738AA5CF28}"/>
              </a:ext>
            </a:extLst>
          </p:cNvPr>
          <p:cNvSpPr txBox="1"/>
          <p:nvPr/>
        </p:nvSpPr>
        <p:spPr>
          <a:xfrm>
            <a:off x="274100" y="6334256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" name="Picture 2" descr="A woman doctor Vectors, Clipart &amp; Illustrations for Free Download - illustAC">
            <a:extLst>
              <a:ext uri="{FF2B5EF4-FFF2-40B4-BE49-F238E27FC236}">
                <a16:creationId xmlns:a16="http://schemas.microsoft.com/office/drawing/2014/main" id="{819A8298-A663-D0BA-52A7-EC875B53C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88" t="50000" r="7519" b="3111"/>
          <a:stretch/>
        </p:blipFill>
        <p:spPr bwMode="auto">
          <a:xfrm>
            <a:off x="270342" y="3030563"/>
            <a:ext cx="2823181" cy="34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838C28E9-F555-5E1F-7D64-3D58F6439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04302" y="5260453"/>
            <a:ext cx="228587" cy="2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Output image">
            <a:extLst>
              <a:ext uri="{FF2B5EF4-FFF2-40B4-BE49-F238E27FC236}">
                <a16:creationId xmlns:a16="http://schemas.microsoft.com/office/drawing/2014/main" id="{D30C2716-969A-72EF-922E-11D053532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1891" y="3068052"/>
            <a:ext cx="228587" cy="2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Output image">
            <a:extLst>
              <a:ext uri="{FF2B5EF4-FFF2-40B4-BE49-F238E27FC236}">
                <a16:creationId xmlns:a16="http://schemas.microsoft.com/office/drawing/2014/main" id="{B2CF993B-A729-9069-E7E9-0788E1B04F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2604" y="5141631"/>
            <a:ext cx="228587" cy="2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7A793FF-AFC4-760B-BA7C-B106A5AA9F1D}"/>
              </a:ext>
            </a:extLst>
          </p:cNvPr>
          <p:cNvGrpSpPr/>
          <p:nvPr/>
        </p:nvGrpSpPr>
        <p:grpSpPr>
          <a:xfrm>
            <a:off x="1073319" y="3508408"/>
            <a:ext cx="2053683" cy="1059671"/>
            <a:chOff x="3219518" y="3214604"/>
            <a:chExt cx="3005027" cy="1561000"/>
          </a:xfrm>
        </p:grpSpPr>
        <p:sp>
          <p:nvSpPr>
            <p:cNvPr id="39" name="Text Placeholder 2">
              <a:extLst>
                <a:ext uri="{FF2B5EF4-FFF2-40B4-BE49-F238E27FC236}">
                  <a16:creationId xmlns:a16="http://schemas.microsoft.com/office/drawing/2014/main" id="{9B14EBE3-EB2D-232F-D803-5A8087592231}"/>
                </a:ext>
              </a:extLst>
            </p:cNvPr>
            <p:cNvSpPr txBox="1">
              <a:spLocks/>
            </p:cNvSpPr>
            <p:nvPr/>
          </p:nvSpPr>
          <p:spPr>
            <a:xfrm>
              <a:off x="3219518" y="4297527"/>
              <a:ext cx="1521474" cy="4691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648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72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u="none" kern="1200" cap="all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sz="1800" dirty="0">
                  <a:solidFill>
                    <a:schemeClr val="tx2">
                      <a:lumMod val="50000"/>
                    </a:schemeClr>
                  </a:solidFill>
                </a:rPr>
                <a:t>Patient 2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A954D9D-69E7-F032-67C1-99AB2AC00946}"/>
                </a:ext>
              </a:extLst>
            </p:cNvPr>
            <p:cNvGrpSpPr/>
            <p:nvPr/>
          </p:nvGrpSpPr>
          <p:grpSpPr>
            <a:xfrm>
              <a:off x="3311471" y="3214604"/>
              <a:ext cx="2913074" cy="1561000"/>
              <a:chOff x="-656806" y="1702897"/>
              <a:chExt cx="3884323" cy="212645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4B517A-93E0-B4D2-4BFA-6B9895F23C84}"/>
                  </a:ext>
                </a:extLst>
              </p:cNvPr>
              <p:cNvSpPr/>
              <p:nvPr/>
            </p:nvSpPr>
            <p:spPr>
              <a:xfrm>
                <a:off x="1101060" y="1702897"/>
                <a:ext cx="2126457" cy="212645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83C5D35-B6BE-F477-B625-09A9921FBD53}"/>
                  </a:ext>
                </a:extLst>
              </p:cNvPr>
              <p:cNvGrpSpPr/>
              <p:nvPr/>
            </p:nvGrpSpPr>
            <p:grpSpPr>
              <a:xfrm>
                <a:off x="-656806" y="1991840"/>
                <a:ext cx="3690265" cy="1671790"/>
                <a:chOff x="-437179" y="3208774"/>
                <a:chExt cx="4146803" cy="2561561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689ED634-7DF0-6C59-6AE8-50A9D1977CC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 rotWithShape="1">
                <a:blip r:embed="rId5"/>
                <a:srcRect l="9082" t="16472" r="81170" b="69514"/>
                <a:stretch/>
              </p:blipFill>
              <p:spPr>
                <a:xfrm>
                  <a:off x="1724428" y="3208774"/>
                  <a:ext cx="1985196" cy="2561561"/>
                </a:xfrm>
                <a:prstGeom prst="rect">
                  <a:avLst/>
                </a:prstGeom>
              </p:spPr>
            </p:pic>
            <p:pic>
              <p:nvPicPr>
                <p:cNvPr id="61" name="Graphic 60" descr="Male profile with solid fill">
                  <a:extLst>
                    <a:ext uri="{FF2B5EF4-FFF2-40B4-BE49-F238E27FC236}">
                      <a16:creationId xmlns:a16="http://schemas.microsoft.com/office/drawing/2014/main" id="{74F0DA29-A15C-9E04-1928-902F8342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7179" y="3265183"/>
                  <a:ext cx="1476550" cy="190537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AB9504-42DA-0B16-F49E-6A54FD8751BF}"/>
              </a:ext>
            </a:extLst>
          </p:cNvPr>
          <p:cNvGrpSpPr/>
          <p:nvPr/>
        </p:nvGrpSpPr>
        <p:grpSpPr>
          <a:xfrm>
            <a:off x="1135017" y="2079085"/>
            <a:ext cx="1959696" cy="1012714"/>
            <a:chOff x="-150699" y="3214605"/>
            <a:chExt cx="3005603" cy="1561001"/>
          </a:xfrm>
        </p:grpSpPr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722181FD-10A2-566B-F1A0-3BA25FF27AAA}"/>
                </a:ext>
              </a:extLst>
            </p:cNvPr>
            <p:cNvSpPr txBox="1">
              <a:spLocks/>
            </p:cNvSpPr>
            <p:nvPr/>
          </p:nvSpPr>
          <p:spPr>
            <a:xfrm>
              <a:off x="-150699" y="4292923"/>
              <a:ext cx="1594749" cy="32270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648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72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u="none" kern="1200" cap="all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sz="1800" dirty="0">
                  <a:solidFill>
                    <a:schemeClr val="tx2">
                      <a:lumMod val="50000"/>
                    </a:schemeClr>
                  </a:solidFill>
                </a:rPr>
                <a:t>Patient 1</a:t>
              </a:r>
              <a:endParaRPr lang="en-US" sz="1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2366EEB-9A2B-60FC-FCCA-1B71B77B77D6}"/>
                </a:ext>
              </a:extLst>
            </p:cNvPr>
            <p:cNvGrpSpPr/>
            <p:nvPr/>
          </p:nvGrpSpPr>
          <p:grpSpPr>
            <a:xfrm>
              <a:off x="-55081" y="3214605"/>
              <a:ext cx="2909985" cy="1561001"/>
              <a:chOff x="-652686" y="1702897"/>
              <a:chExt cx="3880203" cy="212645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04EFE93-E21D-12A9-CE07-3A16227F8D66}"/>
                  </a:ext>
                </a:extLst>
              </p:cNvPr>
              <p:cNvSpPr/>
              <p:nvPr/>
            </p:nvSpPr>
            <p:spPr>
              <a:xfrm>
                <a:off x="1101060" y="1702897"/>
                <a:ext cx="2126457" cy="212645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2509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3C17968-49E0-B378-FE44-91E94C6A8C79}"/>
                  </a:ext>
                </a:extLst>
              </p:cNvPr>
              <p:cNvGrpSpPr/>
              <p:nvPr/>
            </p:nvGrpSpPr>
            <p:grpSpPr>
              <a:xfrm>
                <a:off x="-652686" y="1918479"/>
                <a:ext cx="3693299" cy="1673086"/>
                <a:chOff x="-432549" y="3096369"/>
                <a:chExt cx="4150212" cy="2563547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895655CC-379F-2C43-5F4B-926D817E2F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 rotWithShape="1">
                <a:blip r:embed="rId5"/>
                <a:srcRect l="9082" t="16472" r="81170" b="69514"/>
                <a:stretch/>
              </p:blipFill>
              <p:spPr>
                <a:xfrm>
                  <a:off x="1730927" y="3096369"/>
                  <a:ext cx="1986736" cy="2563547"/>
                </a:xfrm>
                <a:prstGeom prst="rect">
                  <a:avLst/>
                </a:prstGeom>
              </p:spPr>
            </p:pic>
            <p:pic>
              <p:nvPicPr>
                <p:cNvPr id="67" name="Graphic 66" descr="Male profile with solid fill">
                  <a:extLst>
                    <a:ext uri="{FF2B5EF4-FFF2-40B4-BE49-F238E27FC236}">
                      <a16:creationId xmlns:a16="http://schemas.microsoft.com/office/drawing/2014/main" id="{243D9308-B7DB-7C1E-146C-5E8230AFC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32549" y="3322517"/>
                  <a:ext cx="1430845" cy="18463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7A1106E-70CC-1728-4619-0DCCC66A1DEF}"/>
              </a:ext>
            </a:extLst>
          </p:cNvPr>
          <p:cNvGrpSpPr/>
          <p:nvPr/>
        </p:nvGrpSpPr>
        <p:grpSpPr>
          <a:xfrm>
            <a:off x="1044615" y="4710408"/>
            <a:ext cx="2137335" cy="1584871"/>
            <a:chOff x="8217420" y="2508430"/>
            <a:chExt cx="3138259" cy="226717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75CB80B-611D-DDF7-B7ED-895B1E141A3A}"/>
                </a:ext>
              </a:extLst>
            </p:cNvPr>
            <p:cNvGrpSpPr/>
            <p:nvPr/>
          </p:nvGrpSpPr>
          <p:grpSpPr>
            <a:xfrm>
              <a:off x="8217420" y="3214603"/>
              <a:ext cx="3138259" cy="1561000"/>
              <a:chOff x="8217420" y="3214603"/>
              <a:chExt cx="3138259" cy="1561000"/>
            </a:xfrm>
          </p:grpSpPr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A2FB427F-4196-2062-B899-43D05224A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7420" y="4307523"/>
                <a:ext cx="1549734" cy="32662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648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72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000" b="1" u="none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6pPr>
                <a:lvl7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7pPr>
                <a:lvl8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8pPr>
                <a:lvl9pPr marL="324000" indent="-324000" algn="l" defTabSz="914400" rtl="0" eaLnBrk="1" fontAlgn="ctr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800" dirty="0">
                    <a:solidFill>
                      <a:schemeClr val="tx2">
                        <a:lumMod val="50000"/>
                      </a:schemeClr>
                    </a:solidFill>
                  </a:rPr>
                  <a:t>Patient N</a:t>
                </a:r>
                <a:endParaRPr lang="en-US" sz="18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BF0C91-9C2D-690A-F87C-EAF3C2C02958}"/>
                  </a:ext>
                </a:extLst>
              </p:cNvPr>
              <p:cNvGrpSpPr/>
              <p:nvPr/>
            </p:nvGrpSpPr>
            <p:grpSpPr>
              <a:xfrm>
                <a:off x="8277130" y="3214603"/>
                <a:ext cx="3078549" cy="1561000"/>
                <a:chOff x="-877452" y="1702897"/>
                <a:chExt cx="4104969" cy="2126457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D14A85F-8B98-99A6-A795-11A6FF87511B}"/>
                    </a:ext>
                  </a:extLst>
                </p:cNvPr>
                <p:cNvSpPr/>
                <p:nvPr/>
              </p:nvSpPr>
              <p:spPr>
                <a:xfrm>
                  <a:off x="1101060" y="1702897"/>
                  <a:ext cx="2126457" cy="2126457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2509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340BD09-0189-243A-6336-FAE2C20F7EE9}"/>
                    </a:ext>
                  </a:extLst>
                </p:cNvPr>
                <p:cNvGrpSpPr/>
                <p:nvPr/>
              </p:nvGrpSpPr>
              <p:grpSpPr>
                <a:xfrm>
                  <a:off x="-877452" y="1983082"/>
                  <a:ext cx="3910699" cy="1680547"/>
                  <a:chOff x="-685121" y="3195355"/>
                  <a:chExt cx="4394506" cy="2574980"/>
                </a:xfrm>
              </p:grpSpPr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910E29E0-D957-40C7-DEA6-A36567EAD28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 rotWithShape="1">
                  <a:blip r:embed="rId5"/>
                  <a:srcRect l="9082" t="16472" r="81170" b="69514"/>
                  <a:stretch/>
                </p:blipFill>
                <p:spPr>
                  <a:xfrm>
                    <a:off x="1713791" y="3195355"/>
                    <a:ext cx="1995594" cy="257498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phic 55" descr="Male profile with solid fill">
                    <a:extLst>
                      <a:ext uri="{FF2B5EF4-FFF2-40B4-BE49-F238E27FC236}">
                        <a16:creationId xmlns:a16="http://schemas.microsoft.com/office/drawing/2014/main" id="{E2DE1EF4-24D8-5AE6-23C8-E2E48CAF5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85121" y="3195355"/>
                    <a:ext cx="1527015" cy="1970496"/>
                  </a:xfrm>
                  <a:prstGeom prst="rect">
                    <a:avLst/>
                  </a:prstGeom>
                </p:spPr>
              </p:pic>
            </p:grp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F6E5DDF-8CE6-10AA-7B06-3FE25A397C23}"/>
                    </a:ext>
                  </a:extLst>
                </p:cNvPr>
                <p:cNvSpPr txBox="1"/>
                <p:nvPr/>
              </p:nvSpPr>
              <p:spPr>
                <a:xfrm rot="5400000">
                  <a:off x="8613626" y="2552022"/>
                  <a:ext cx="574884" cy="487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F6E5DDF-8CE6-10AA-7B06-3FE25A397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613626" y="2552022"/>
                  <a:ext cx="574884" cy="4877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AD5CABD1-F86C-23C4-9FA5-94DFC546B3F0}"/>
              </a:ext>
            </a:extLst>
          </p:cNvPr>
          <p:cNvSpPr txBox="1"/>
          <p:nvPr/>
        </p:nvSpPr>
        <p:spPr>
          <a:xfrm>
            <a:off x="1185801" y="6321433"/>
            <a:ext cx="7919513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50955D-4721-238E-458C-FF65E908A24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C230A6F-15E3-914E-2E60-F256E0E50006}"/>
              </a:ext>
            </a:extLst>
          </p:cNvPr>
          <p:cNvSpPr/>
          <p:nvPr/>
        </p:nvSpPr>
        <p:spPr>
          <a:xfrm>
            <a:off x="7353947" y="3499097"/>
            <a:ext cx="858334" cy="343290"/>
          </a:xfrm>
          <a:prstGeom prst="rightArrow">
            <a:avLst>
              <a:gd name="adj1" fmla="val 9361"/>
              <a:gd name="adj2" fmla="val 3544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&lt;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54AF0-D9AD-971D-E819-BCB3E1949C92}"/>
              </a:ext>
            </a:extLst>
          </p:cNvPr>
          <p:cNvSpPr txBox="1"/>
          <p:nvPr/>
        </p:nvSpPr>
        <p:spPr>
          <a:xfrm>
            <a:off x="-120476" y="331186"/>
            <a:ext cx="124345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1 -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How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does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John’s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data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compare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to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other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Leukemia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</a:t>
            </a:r>
            <a:r>
              <a:rPr kumimoji="0" lang="de-CH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patients</a:t>
            </a:r>
            <a:r>
              <a:rPr kumimoji="0" lang="de-CH" sz="3000" b="1" i="0" u="none" strike="noStrike" kern="1200" cap="none" spc="0" normalizeH="0" baseline="0" noProof="0" dirty="0">
                <a:ln>
                  <a:noFill/>
                </a:ln>
                <a:solidFill>
                  <a:srgbClr val="003264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3264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3F9276-A3C1-FFD1-A230-EE9E456B9E36}"/>
              </a:ext>
            </a:extLst>
          </p:cNvPr>
          <p:cNvSpPr txBox="1"/>
          <p:nvPr/>
        </p:nvSpPr>
        <p:spPr>
          <a:xfrm>
            <a:off x="695337" y="1395129"/>
            <a:ext cx="37159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CH" sz="2000" b="1" dirty="0">
                <a:solidFill>
                  <a:srgbClr val="00A1E5"/>
                </a:solidFill>
              </a:rPr>
              <a:t>MULTI-MODAL DATA</a:t>
            </a:r>
            <a:endParaRPr lang="en-US" sz="2000" b="1" dirty="0">
              <a:cs typeface="Arial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89C916-41A2-2627-5C18-DB50792A3637}"/>
              </a:ext>
            </a:extLst>
          </p:cNvPr>
          <p:cNvSpPr txBox="1">
            <a:spLocks/>
          </p:cNvSpPr>
          <p:nvPr/>
        </p:nvSpPr>
        <p:spPr>
          <a:xfrm>
            <a:off x="8367494" y="1395129"/>
            <a:ext cx="3348847" cy="67840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72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1" u="none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b="1" dirty="0">
                <a:solidFill>
                  <a:schemeClr val="accent1"/>
                </a:solidFill>
              </a:rPr>
              <a:t>PATIENT SIMILARITY NETWORK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E43791-B7D4-2796-28F4-18B271004CDC}"/>
              </a:ext>
            </a:extLst>
          </p:cNvPr>
          <p:cNvGrpSpPr/>
          <p:nvPr/>
        </p:nvGrpSpPr>
        <p:grpSpPr>
          <a:xfrm>
            <a:off x="8394354" y="2299867"/>
            <a:ext cx="2713953" cy="3063478"/>
            <a:chOff x="8920327" y="2906432"/>
            <a:chExt cx="2713953" cy="306347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8D6632-CE1B-959F-C7D3-B2750E855E15}"/>
                </a:ext>
              </a:extLst>
            </p:cNvPr>
            <p:cNvGrpSpPr/>
            <p:nvPr/>
          </p:nvGrpSpPr>
          <p:grpSpPr>
            <a:xfrm>
              <a:off x="8920327" y="2906432"/>
              <a:ext cx="2713953" cy="3063478"/>
              <a:chOff x="8920327" y="2906432"/>
              <a:chExt cx="2713953" cy="30634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42BD44A-8D8B-2661-0FC1-4A0F7A113122}"/>
                  </a:ext>
                </a:extLst>
              </p:cNvPr>
              <p:cNvGrpSpPr/>
              <p:nvPr/>
            </p:nvGrpSpPr>
            <p:grpSpPr>
              <a:xfrm rot="2828533">
                <a:off x="10270991" y="2660246"/>
                <a:ext cx="1117104" cy="1609475"/>
                <a:chOff x="9982463" y="1166453"/>
                <a:chExt cx="1464592" cy="2062140"/>
              </a:xfrm>
            </p:grpSpPr>
            <p:pic>
              <p:nvPicPr>
                <p:cNvPr id="9" name="Graphic 8" descr="Line arrow: Clockwise curve with solid fill">
                  <a:extLst>
                    <a:ext uri="{FF2B5EF4-FFF2-40B4-BE49-F238E27FC236}">
                      <a16:creationId xmlns:a16="http://schemas.microsoft.com/office/drawing/2014/main" id="{B9F4B67F-A8AD-0ECC-D7E9-DE552B737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8884760" flipH="1">
                  <a:off x="9982463" y="2462002"/>
                  <a:ext cx="683877" cy="766591"/>
                </a:xfrm>
                <a:prstGeom prst="rect">
                  <a:avLst/>
                </a:prstGeom>
              </p:spPr>
            </p:pic>
            <p:pic>
              <p:nvPicPr>
                <p:cNvPr id="10" name="Picture 2" descr="890+ Older Man Avatar Stock Photos, Pictures &amp; Royalty-Free Images - iStock">
                  <a:extLst>
                    <a:ext uri="{FF2B5EF4-FFF2-40B4-BE49-F238E27FC236}">
                      <a16:creationId xmlns:a16="http://schemas.microsoft.com/office/drawing/2014/main" id="{60828448-D392-D354-B77E-96D3D59C96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794" t="32688" b="34562"/>
                <a:stretch/>
              </p:blipFill>
              <p:spPr bwMode="auto">
                <a:xfrm rot="18771467">
                  <a:off x="10055465" y="1165952"/>
                  <a:ext cx="1391090" cy="13920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8C6978E-121E-4CD7-AD82-734A6EB37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20327" y="3964580"/>
                <a:ext cx="2645821" cy="2005330"/>
              </a:xfrm>
              <a:prstGeom prst="rect">
                <a:avLst/>
              </a:prstGeom>
            </p:spPr>
          </p:pic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6E1754-4C2C-B5CA-0575-5EFABF4CA4E0}"/>
                </a:ext>
              </a:extLst>
            </p:cNvPr>
            <p:cNvSpPr/>
            <p:nvPr/>
          </p:nvSpPr>
          <p:spPr>
            <a:xfrm>
              <a:off x="9982733" y="3992739"/>
              <a:ext cx="395698" cy="4010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7E2CECA-C487-E8A0-3985-CAC7B80C7EB1}"/>
              </a:ext>
            </a:extLst>
          </p:cNvPr>
          <p:cNvSpPr txBox="1"/>
          <p:nvPr/>
        </p:nvSpPr>
        <p:spPr>
          <a:xfrm>
            <a:off x="3590278" y="6044476"/>
            <a:ext cx="7527339" cy="564356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>
              <a:spcBef>
                <a:spcPts val="600"/>
              </a:spcBef>
              <a:defRPr/>
            </a:pPr>
            <a:r>
              <a:rPr lang="de-CH" sz="2400" b="1" dirty="0">
                <a:solidFill>
                  <a:schemeClr val="accent2"/>
                </a:solidFill>
                <a:latin typeface="Arial"/>
              </a:rPr>
              <a:t>John's 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data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 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is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 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similar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to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 a 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subset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 of </a:t>
            </a:r>
            <a:r>
              <a:rPr lang="de-CH" sz="2400" b="1" dirty="0" err="1">
                <a:solidFill>
                  <a:schemeClr val="accent2"/>
                </a:solidFill>
                <a:latin typeface="Arial"/>
              </a:rPr>
              <a:t>patients</a:t>
            </a:r>
            <a:r>
              <a:rPr lang="de-CH" sz="2400" b="1" dirty="0">
                <a:solidFill>
                  <a:schemeClr val="accent2"/>
                </a:solidFill>
                <a:latin typeface="Arial"/>
              </a:rPr>
              <a:t> 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42E5D2-8495-D920-CA71-A78132039991}"/>
              </a:ext>
            </a:extLst>
          </p:cNvPr>
          <p:cNvSpPr txBox="1"/>
          <p:nvPr/>
        </p:nvSpPr>
        <p:spPr>
          <a:xfrm>
            <a:off x="145067" y="6299014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988F28-1224-66D7-652C-366910905E63}"/>
              </a:ext>
            </a:extLst>
          </p:cNvPr>
          <p:cNvGrpSpPr/>
          <p:nvPr/>
        </p:nvGrpSpPr>
        <p:grpSpPr>
          <a:xfrm>
            <a:off x="3319778" y="1395129"/>
            <a:ext cx="5047716" cy="3609679"/>
            <a:chOff x="3319778" y="1395129"/>
            <a:chExt cx="5047716" cy="3609679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326E1964-9DF1-8BB4-F2D8-8864616A034A}"/>
                </a:ext>
              </a:extLst>
            </p:cNvPr>
            <p:cNvSpPr txBox="1">
              <a:spLocks/>
            </p:cNvSpPr>
            <p:nvPr/>
          </p:nvSpPr>
          <p:spPr>
            <a:xfrm>
              <a:off x="5018647" y="1395129"/>
              <a:ext cx="3348847" cy="327883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648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72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u="none" kern="1200" cap="all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b="1" dirty="0">
                  <a:solidFill>
                    <a:schemeClr val="accent1"/>
                  </a:solidFill>
                </a:rPr>
                <a:t>PAIRWISE SIMILARITY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C5222B3E-D899-30B5-E7E4-A30DB085B19A}"/>
                </a:ext>
              </a:extLst>
            </p:cNvPr>
            <p:cNvSpPr/>
            <p:nvPr/>
          </p:nvSpPr>
          <p:spPr>
            <a:xfrm flipV="1">
              <a:off x="3319778" y="3508408"/>
              <a:ext cx="999292" cy="353602"/>
            </a:xfrm>
            <a:prstGeom prst="rightArrow">
              <a:avLst>
                <a:gd name="adj1" fmla="val 9361"/>
                <a:gd name="adj2" fmla="val 3544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2"/>
                  </a:solidFill>
                </a:rPr>
                <a:t>&lt;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422AD7-1781-E658-8778-43FE48785E8E}"/>
                </a:ext>
              </a:extLst>
            </p:cNvPr>
            <p:cNvGrpSpPr/>
            <p:nvPr/>
          </p:nvGrpSpPr>
          <p:grpSpPr>
            <a:xfrm>
              <a:off x="4536098" y="2252046"/>
              <a:ext cx="3492889" cy="2752762"/>
              <a:chOff x="4536098" y="2252046"/>
              <a:chExt cx="3492889" cy="275276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BECFBCB-97A2-A1A3-72F0-98EE4990F61F}"/>
                  </a:ext>
                </a:extLst>
              </p:cNvPr>
              <p:cNvGrpSpPr/>
              <p:nvPr/>
            </p:nvGrpSpPr>
            <p:grpSpPr>
              <a:xfrm>
                <a:off x="5317066" y="2252046"/>
                <a:ext cx="2711921" cy="2752762"/>
                <a:chOff x="5317066" y="2252046"/>
                <a:chExt cx="2711921" cy="275276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408CF8F-A7A8-E134-DA43-2DBD504D2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29072" t="4956" b="28331"/>
                <a:stretch/>
              </p:blipFill>
              <p:spPr>
                <a:xfrm>
                  <a:off x="5317066" y="2252046"/>
                  <a:ext cx="2711921" cy="2752762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142782B-06A6-AECE-9EEC-BB654AE28F1B}"/>
                    </a:ext>
                  </a:extLst>
                </p:cNvPr>
                <p:cNvSpPr/>
                <p:nvPr/>
              </p:nvSpPr>
              <p:spPr>
                <a:xfrm>
                  <a:off x="6016625" y="4680066"/>
                  <a:ext cx="292099" cy="303704"/>
                </a:xfrm>
                <a:prstGeom prst="rect">
                  <a:avLst/>
                </a:prstGeom>
                <a:solidFill>
                  <a:srgbClr val="C9E3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521E19-DF39-5626-AB23-C372C291C60B}"/>
                  </a:ext>
                </a:extLst>
              </p:cNvPr>
              <p:cNvSpPr txBox="1"/>
              <p:nvPr/>
            </p:nvSpPr>
            <p:spPr>
              <a:xfrm>
                <a:off x="4536098" y="3127963"/>
                <a:ext cx="8915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Patient 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B17681-6B3A-C21C-20BD-C9D1121A2BC2}"/>
                  </a:ext>
                </a:extLst>
              </p:cNvPr>
              <p:cNvSpPr txBox="1"/>
              <p:nvPr/>
            </p:nvSpPr>
            <p:spPr>
              <a:xfrm>
                <a:off x="4536098" y="3428818"/>
                <a:ext cx="8915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Patient 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EEDD5A-0BF6-4800-2398-9C2017E1859A}"/>
                  </a:ext>
                </a:extLst>
              </p:cNvPr>
              <p:cNvSpPr txBox="1"/>
              <p:nvPr/>
            </p:nvSpPr>
            <p:spPr>
              <a:xfrm>
                <a:off x="4536098" y="4678826"/>
                <a:ext cx="9220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Patient 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BE00D22-B742-480B-DC1D-76D104262E22}"/>
                  </a:ext>
                </a:extLst>
              </p:cNvPr>
              <p:cNvSpPr txBox="1"/>
              <p:nvPr/>
            </p:nvSpPr>
            <p:spPr>
              <a:xfrm>
                <a:off x="4536098" y="3714861"/>
                <a:ext cx="61106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</a:rPr>
                  <a:t>John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979773-C1A0-A25D-9E84-586FBEC632E8}"/>
              </a:ext>
            </a:extLst>
          </p:cNvPr>
          <p:cNvSpPr txBox="1"/>
          <p:nvPr/>
        </p:nvSpPr>
        <p:spPr>
          <a:xfrm rot="18886041">
            <a:off x="6115682" y="2624765"/>
            <a:ext cx="61106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14343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28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28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3" presetClass="entr" presetSubtype="28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22" grpId="0" animBg="1"/>
      <p:bldP spid="20" grpId="0"/>
      <p:bldP spid="24" grpId="0" animBg="1"/>
      <p:bldP spid="3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84E5979-7873-FAD3-135D-DD06FC79A6DA}"/>
              </a:ext>
            </a:extLst>
          </p:cNvPr>
          <p:cNvSpPr txBox="1">
            <a:spLocks/>
          </p:cNvSpPr>
          <p:nvPr/>
        </p:nvSpPr>
        <p:spPr>
          <a:xfrm>
            <a:off x="580545" y="4602488"/>
            <a:ext cx="3235897" cy="1348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72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1" u="none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64E3F0-9938-2E10-6365-0349D4EE477B}"/>
              </a:ext>
            </a:extLst>
          </p:cNvPr>
          <p:cNvSpPr/>
          <p:nvPr/>
        </p:nvSpPr>
        <p:spPr>
          <a:xfrm>
            <a:off x="3775441" y="3814832"/>
            <a:ext cx="671229" cy="295770"/>
          </a:xfrm>
          <a:prstGeom prst="rightArrow">
            <a:avLst>
              <a:gd name="adj1" fmla="val 9361"/>
              <a:gd name="adj2" fmla="val 3544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4074264-6F1C-D0AD-E125-26D13CF96972}"/>
              </a:ext>
            </a:extLst>
          </p:cNvPr>
          <p:cNvGrpSpPr/>
          <p:nvPr/>
        </p:nvGrpSpPr>
        <p:grpSpPr>
          <a:xfrm>
            <a:off x="8652704" y="3657694"/>
            <a:ext cx="2677500" cy="731520"/>
            <a:chOff x="8652704" y="3657694"/>
            <a:chExt cx="2677500" cy="7315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765F54-44D8-1E12-50CB-E0A387C5282C}"/>
                </a:ext>
              </a:extLst>
            </p:cNvPr>
            <p:cNvSpPr/>
            <p:nvPr/>
          </p:nvSpPr>
          <p:spPr>
            <a:xfrm>
              <a:off x="8652704" y="3657694"/>
              <a:ext cx="731520" cy="731520"/>
            </a:xfrm>
            <a:prstGeom prst="ellipse">
              <a:avLst/>
            </a:prstGeom>
            <a:solidFill>
              <a:srgbClr val="00326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4D9FEE-B9B9-4CB2-58C8-F123CDBF8730}"/>
                </a:ext>
              </a:extLst>
            </p:cNvPr>
            <p:cNvSpPr txBox="1"/>
            <p:nvPr/>
          </p:nvSpPr>
          <p:spPr>
            <a:xfrm>
              <a:off x="9504063" y="3778935"/>
              <a:ext cx="18261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No Response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D9A5C8-64F6-D991-BADF-735C5F11DEA0}"/>
              </a:ext>
            </a:extLst>
          </p:cNvPr>
          <p:cNvGrpSpPr/>
          <p:nvPr/>
        </p:nvGrpSpPr>
        <p:grpSpPr>
          <a:xfrm>
            <a:off x="8652704" y="4717503"/>
            <a:ext cx="2974056" cy="731520"/>
            <a:chOff x="8652704" y="4717503"/>
            <a:chExt cx="2974056" cy="73152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1F7219E-7ED8-4933-1D5F-7C4C5989D0B3}"/>
                </a:ext>
              </a:extLst>
            </p:cNvPr>
            <p:cNvSpPr/>
            <p:nvPr/>
          </p:nvSpPr>
          <p:spPr>
            <a:xfrm>
              <a:off x="8652704" y="4717503"/>
              <a:ext cx="731520" cy="7315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AEB198A-EB6C-D535-7911-22280057859D}"/>
                </a:ext>
              </a:extLst>
            </p:cNvPr>
            <p:cNvSpPr txBox="1"/>
            <p:nvPr/>
          </p:nvSpPr>
          <p:spPr>
            <a:xfrm>
              <a:off x="9504063" y="4821759"/>
              <a:ext cx="212269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Adverse Effects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6B9EE00-1167-E19F-AD3C-F0A05538253F}"/>
              </a:ext>
            </a:extLst>
          </p:cNvPr>
          <p:cNvGrpSpPr/>
          <p:nvPr/>
        </p:nvGrpSpPr>
        <p:grpSpPr>
          <a:xfrm>
            <a:off x="8652704" y="2597886"/>
            <a:ext cx="3467509" cy="731520"/>
            <a:chOff x="8652704" y="2597886"/>
            <a:chExt cx="3467509" cy="7315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6594C4-F7A4-FAF2-9025-745B5D32A2BE}"/>
                </a:ext>
              </a:extLst>
            </p:cNvPr>
            <p:cNvSpPr/>
            <p:nvPr/>
          </p:nvSpPr>
          <p:spPr>
            <a:xfrm>
              <a:off x="8652704" y="2597886"/>
              <a:ext cx="731520" cy="7315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BD1D7D-87F8-F436-8CA7-996CBE3E762A}"/>
                </a:ext>
              </a:extLst>
            </p:cNvPr>
            <p:cNvSpPr txBox="1"/>
            <p:nvPr/>
          </p:nvSpPr>
          <p:spPr>
            <a:xfrm>
              <a:off x="9504063" y="2670452"/>
              <a:ext cx="261615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Positive Response</a:t>
              </a:r>
            </a:p>
          </p:txBody>
        </p:sp>
      </p:grp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72375A40-B40C-85AF-DE83-5B058D10A3B0}"/>
              </a:ext>
            </a:extLst>
          </p:cNvPr>
          <p:cNvSpPr txBox="1">
            <a:spLocks/>
          </p:cNvSpPr>
          <p:nvPr/>
        </p:nvSpPr>
        <p:spPr>
          <a:xfrm>
            <a:off x="8137925" y="1509956"/>
            <a:ext cx="3555585" cy="7789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72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b="1" u="none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24000" indent="-32400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b="1" dirty="0">
                <a:solidFill>
                  <a:schemeClr val="accent1"/>
                </a:solidFill>
              </a:rPr>
              <a:t>DRUG RESPONSE PREDICTION</a:t>
            </a:r>
            <a:endParaRPr lang="de-CH" b="1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FD3C36-723C-9EF8-868C-82E39EDEA45A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ADBFB-47FE-594B-FF7F-23CF8240DC79}"/>
              </a:ext>
            </a:extLst>
          </p:cNvPr>
          <p:cNvSpPr txBox="1"/>
          <p:nvPr/>
        </p:nvSpPr>
        <p:spPr>
          <a:xfrm>
            <a:off x="273879" y="227797"/>
            <a:ext cx="11556105" cy="677228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>
              <a:spcBef>
                <a:spcPts val="600"/>
              </a:spcBef>
              <a:defRPr/>
            </a:pP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2 – Can John's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response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to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drugs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be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predicted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000" b="1" dirty="0" err="1">
                <a:solidFill>
                  <a:srgbClr val="003264"/>
                </a:solidFill>
                <a:ea typeface="+mn-lt"/>
                <a:cs typeface="+mn-lt"/>
              </a:rPr>
              <a:t>upfront</a:t>
            </a:r>
            <a:r>
              <a:rPr lang="de-CH" sz="3000" b="1" dirty="0">
                <a:solidFill>
                  <a:srgbClr val="003264"/>
                </a:solidFill>
                <a:ea typeface="+mn-lt"/>
                <a:cs typeface="+mn-lt"/>
              </a:rPr>
              <a:t> ?</a:t>
            </a:r>
            <a:endParaRPr lang="en-US" sz="3000" b="1" dirty="0">
              <a:solidFill>
                <a:srgbClr val="003264"/>
              </a:solidFill>
              <a:ea typeface="+mn-lt"/>
              <a:cs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6E7470-F982-2760-2E03-7D40C88E737F}"/>
              </a:ext>
            </a:extLst>
          </p:cNvPr>
          <p:cNvSpPr txBox="1"/>
          <p:nvPr/>
        </p:nvSpPr>
        <p:spPr>
          <a:xfrm>
            <a:off x="3460469" y="1509956"/>
            <a:ext cx="50986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TRAINING AI MODEL </a:t>
            </a:r>
            <a:endParaRPr lang="en-US" sz="2000" b="1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D917E4-8302-19B1-1E5C-D18172180FE8}"/>
              </a:ext>
            </a:extLst>
          </p:cNvPr>
          <p:cNvSpPr txBox="1"/>
          <p:nvPr/>
        </p:nvSpPr>
        <p:spPr>
          <a:xfrm>
            <a:off x="1412992" y="6125702"/>
            <a:ext cx="7919513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DB0570-8018-EA2A-3584-D608AF5737AB}"/>
              </a:ext>
            </a:extLst>
          </p:cNvPr>
          <p:cNvSpPr/>
          <p:nvPr/>
        </p:nvSpPr>
        <p:spPr>
          <a:xfrm>
            <a:off x="3764863" y="4206292"/>
            <a:ext cx="907150" cy="291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BE8594D-798E-61A5-0605-B52A06854AEB}"/>
              </a:ext>
            </a:extLst>
          </p:cNvPr>
          <p:cNvSpPr/>
          <p:nvPr/>
        </p:nvSpPr>
        <p:spPr>
          <a:xfrm>
            <a:off x="7058025" y="3899296"/>
            <a:ext cx="1039447" cy="306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2AE1B1B-B2E6-218B-4CB9-EFC689C8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09" y="3329406"/>
            <a:ext cx="3074123" cy="1357288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782FF57-1CBB-5327-334B-CBA57021109F}"/>
              </a:ext>
            </a:extLst>
          </p:cNvPr>
          <p:cNvSpPr/>
          <p:nvPr/>
        </p:nvSpPr>
        <p:spPr>
          <a:xfrm>
            <a:off x="7640632" y="3814832"/>
            <a:ext cx="550397" cy="328317"/>
          </a:xfrm>
          <a:prstGeom prst="rightArrow">
            <a:avLst>
              <a:gd name="adj1" fmla="val 9361"/>
              <a:gd name="adj2" fmla="val 3544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AFF513-3465-674D-6536-0DE3AACCCC41}"/>
              </a:ext>
            </a:extLst>
          </p:cNvPr>
          <p:cNvGrpSpPr/>
          <p:nvPr/>
        </p:nvGrpSpPr>
        <p:grpSpPr>
          <a:xfrm>
            <a:off x="32715" y="1502594"/>
            <a:ext cx="4431323" cy="5041720"/>
            <a:chOff x="-60486" y="1605869"/>
            <a:chExt cx="4431323" cy="50417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580A455-3E90-8AEA-40AC-BC506D8762C7}"/>
                </a:ext>
              </a:extLst>
            </p:cNvPr>
            <p:cNvGrpSpPr/>
            <p:nvPr/>
          </p:nvGrpSpPr>
          <p:grpSpPr>
            <a:xfrm>
              <a:off x="887753" y="1982403"/>
              <a:ext cx="2403797" cy="2637541"/>
              <a:chOff x="8594928" y="1743748"/>
              <a:chExt cx="2645821" cy="284261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8D7A2FD-ECD6-BEB4-D5BE-DD171CFA064C}"/>
                  </a:ext>
                </a:extLst>
              </p:cNvPr>
              <p:cNvGrpSpPr/>
              <p:nvPr/>
            </p:nvGrpSpPr>
            <p:grpSpPr>
              <a:xfrm>
                <a:off x="8594928" y="1743748"/>
                <a:ext cx="2645821" cy="2842611"/>
                <a:chOff x="8594928" y="1743748"/>
                <a:chExt cx="2645821" cy="284261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F373484-474B-3877-B7AC-F6BFF56C77C3}"/>
                    </a:ext>
                  </a:extLst>
                </p:cNvPr>
                <p:cNvGrpSpPr/>
                <p:nvPr/>
              </p:nvGrpSpPr>
              <p:grpSpPr>
                <a:xfrm rot="2828533">
                  <a:off x="10092239" y="1564126"/>
                  <a:ext cx="920091" cy="1279335"/>
                  <a:chOff x="8652276" y="539250"/>
                  <a:chExt cx="1206296" cy="1639149"/>
                </a:xfrm>
              </p:grpSpPr>
              <p:pic>
                <p:nvPicPr>
                  <p:cNvPr id="17" name="Picture 2" descr="890+ Older Man Avatar Stock Photos, Pictures &amp; Royalty-Free Images - iStock">
                    <a:extLst>
                      <a:ext uri="{FF2B5EF4-FFF2-40B4-BE49-F238E27FC236}">
                        <a16:creationId xmlns:a16="http://schemas.microsoft.com/office/drawing/2014/main" id="{56A6CC50-BFB7-24E3-D3EA-0D981BC9AB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794" t="32688" b="34562"/>
                  <a:stretch/>
                </p:blipFill>
                <p:spPr bwMode="auto">
                  <a:xfrm rot="18771467">
                    <a:off x="8769807" y="538859"/>
                    <a:ext cx="1088373" cy="10891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Graphic 15" descr="Line arrow: Clockwise curve with solid fill">
                    <a:extLst>
                      <a:ext uri="{FF2B5EF4-FFF2-40B4-BE49-F238E27FC236}">
                        <a16:creationId xmlns:a16="http://schemas.microsoft.com/office/drawing/2014/main" id="{5C2A7232-FBC5-EAB9-E581-7FD3ED1F7A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9394957" flipH="1">
                    <a:off x="8652276" y="1363907"/>
                    <a:ext cx="683876" cy="8144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B09FE5F3-FB29-E01C-E9B3-7DB103E6F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4928" y="2581029"/>
                  <a:ext cx="2645821" cy="2005330"/>
                </a:xfrm>
                <a:prstGeom prst="rect">
                  <a:avLst/>
                </a:prstGeom>
              </p:spPr>
            </p:pic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F48AA7-3FE1-AAC5-3122-CFC5405BBDBE}"/>
                  </a:ext>
                </a:extLst>
              </p:cNvPr>
              <p:cNvSpPr/>
              <p:nvPr/>
            </p:nvSpPr>
            <p:spPr>
              <a:xfrm flipV="1">
                <a:off x="9668136" y="2603241"/>
                <a:ext cx="443953" cy="34129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1D8658FC-A241-5C2B-5F54-AF25F455C449}"/>
                </a:ext>
              </a:extLst>
            </p:cNvPr>
            <p:cNvSpPr txBox="1">
              <a:spLocks/>
            </p:cNvSpPr>
            <p:nvPr/>
          </p:nvSpPr>
          <p:spPr>
            <a:xfrm>
              <a:off x="775927" y="1605869"/>
              <a:ext cx="3348847" cy="3333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648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72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u="none" kern="1200" cap="all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24000" indent="-324000" algn="l" defTabSz="914400" rtl="0" eaLnBrk="1" fontAlgn="ctr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CH" b="1" dirty="0">
                  <a:solidFill>
                    <a:schemeClr val="accent1"/>
                  </a:solidFill>
                </a:rPr>
                <a:t>INPUT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8871F7-60A8-D2C0-0CB3-18CBA726ECF7}"/>
                </a:ext>
              </a:extLst>
            </p:cNvPr>
            <p:cNvGrpSpPr/>
            <p:nvPr/>
          </p:nvGrpSpPr>
          <p:grpSpPr>
            <a:xfrm>
              <a:off x="-60486" y="4732892"/>
              <a:ext cx="4431323" cy="1914697"/>
              <a:chOff x="101519" y="3171946"/>
              <a:chExt cx="3619737" cy="1578911"/>
            </a:xfrm>
          </p:grpSpPr>
          <p:pic>
            <p:nvPicPr>
              <p:cNvPr id="6146" name="Picture 2" descr="Training, Testing and Evaluating Machine Learning Models - Qualcomm  Developer Network">
                <a:extLst>
                  <a:ext uri="{FF2B5EF4-FFF2-40B4-BE49-F238E27FC236}">
                    <a16:creationId xmlns:a16="http://schemas.microsoft.com/office/drawing/2014/main" id="{0EC4B798-5797-A895-D5D5-DDE41086E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029"/>
              <a:stretch/>
            </p:blipFill>
            <p:spPr bwMode="auto">
              <a:xfrm>
                <a:off x="101519" y="3171946"/>
                <a:ext cx="3619737" cy="1578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 descr="890+ Older Man Avatar Stock Photos, Pictures &amp; Royalty-Free Images - iStock">
                <a:extLst>
                  <a:ext uri="{FF2B5EF4-FFF2-40B4-BE49-F238E27FC236}">
                    <a16:creationId xmlns:a16="http://schemas.microsoft.com/office/drawing/2014/main" id="{556B9391-52DB-CC92-53AB-3E211EF1C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94" t="32688" b="34562"/>
              <a:stretch/>
            </p:blipFill>
            <p:spPr bwMode="auto">
              <a:xfrm>
                <a:off x="2717494" y="3429000"/>
                <a:ext cx="492137" cy="499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BB63D9-08A5-5A19-EFA2-799567C88578}"/>
                </a:ext>
              </a:extLst>
            </p:cNvPr>
            <p:cNvSpPr txBox="1"/>
            <p:nvPr/>
          </p:nvSpPr>
          <p:spPr>
            <a:xfrm>
              <a:off x="484532" y="6397333"/>
              <a:ext cx="231015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Known Response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13EC92-251E-71A5-7729-95CC45EF520B}"/>
                </a:ext>
              </a:extLst>
            </p:cNvPr>
            <p:cNvSpPr txBox="1"/>
            <p:nvPr/>
          </p:nvSpPr>
          <p:spPr>
            <a:xfrm>
              <a:off x="3142020" y="6397333"/>
              <a:ext cx="711552" cy="230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Unknown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6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grpId="0" nodeType="after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9" grpId="0"/>
      <p:bldP spid="35" grpId="0"/>
      <p:bldP spid="43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7B22CC-C352-6F00-BAB9-90EF57A13B5D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71C25-E54F-A574-5A9B-547D62FE5C90}"/>
              </a:ext>
            </a:extLst>
          </p:cNvPr>
          <p:cNvSpPr txBox="1"/>
          <p:nvPr/>
        </p:nvSpPr>
        <p:spPr>
          <a:xfrm>
            <a:off x="1137729" y="285474"/>
            <a:ext cx="10400654" cy="1316831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>
              <a:spcBef>
                <a:spcPts val="600"/>
              </a:spcBef>
              <a:defRPr/>
            </a:pPr>
            <a:r>
              <a:rPr lang="de-CH" sz="3200" b="1" dirty="0">
                <a:solidFill>
                  <a:schemeClr val="accent2"/>
                </a:solidFill>
                <a:latin typeface="Arial"/>
              </a:rPr>
              <a:t>John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belongs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to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a group of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patients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who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respond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to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a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specific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subset</a:t>
            </a:r>
            <a:r>
              <a:rPr lang="de-CH" sz="3200" b="1" dirty="0">
                <a:solidFill>
                  <a:schemeClr val="accent2"/>
                </a:solidFill>
                <a:latin typeface="Arial"/>
              </a:rPr>
              <a:t> of </a:t>
            </a:r>
            <a:r>
              <a:rPr lang="de-CH" sz="3200" b="1" dirty="0" err="1">
                <a:solidFill>
                  <a:schemeClr val="accent2"/>
                </a:solidFill>
                <a:latin typeface="Arial"/>
              </a:rPr>
              <a:t>drugs</a:t>
            </a:r>
            <a:endParaRPr lang="de-CH" sz="3200" b="1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412DB-4C29-B81D-804E-156A48585EDC}"/>
              </a:ext>
            </a:extLst>
          </p:cNvPr>
          <p:cNvSpPr txBox="1"/>
          <p:nvPr/>
        </p:nvSpPr>
        <p:spPr>
          <a:xfrm>
            <a:off x="274100" y="6199187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8" name="Graphic 57" descr="Connections outline">
            <a:extLst>
              <a:ext uri="{FF2B5EF4-FFF2-40B4-BE49-F238E27FC236}">
                <a16:creationId xmlns:a16="http://schemas.microsoft.com/office/drawing/2014/main" id="{7C5F87E7-789F-51A4-7E3D-D8ECCFD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68077">
            <a:off x="321436" y="3408570"/>
            <a:ext cx="914400" cy="9144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C158C4D6-901D-8FCA-1763-8F74F79199B3}"/>
              </a:ext>
            </a:extLst>
          </p:cNvPr>
          <p:cNvGrpSpPr/>
          <p:nvPr/>
        </p:nvGrpSpPr>
        <p:grpSpPr>
          <a:xfrm>
            <a:off x="2326260" y="2504694"/>
            <a:ext cx="6926656" cy="3498289"/>
            <a:chOff x="2326260" y="2504694"/>
            <a:chExt cx="6926656" cy="349828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0BE6762-7235-CDAF-37B0-E4BFF255BDA1}"/>
                </a:ext>
              </a:extLst>
            </p:cNvPr>
            <p:cNvSpPr txBox="1"/>
            <p:nvPr/>
          </p:nvSpPr>
          <p:spPr>
            <a:xfrm>
              <a:off x="2900297" y="3728803"/>
              <a:ext cx="785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John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3CAEB6-C583-4269-6767-14CF60AE3D35}"/>
                </a:ext>
              </a:extLst>
            </p:cNvPr>
            <p:cNvGrpSpPr/>
            <p:nvPr/>
          </p:nvGrpSpPr>
          <p:grpSpPr>
            <a:xfrm>
              <a:off x="2326260" y="2504694"/>
              <a:ext cx="6926656" cy="3498289"/>
              <a:chOff x="2326260" y="2504694"/>
              <a:chExt cx="6926656" cy="349828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A7B878B-51E9-BAC6-39DC-5086C119B158}"/>
                  </a:ext>
                </a:extLst>
              </p:cNvPr>
              <p:cNvGrpSpPr/>
              <p:nvPr/>
            </p:nvGrpSpPr>
            <p:grpSpPr>
              <a:xfrm>
                <a:off x="2689356" y="2504694"/>
                <a:ext cx="6563560" cy="3498289"/>
                <a:chOff x="3106053" y="1949461"/>
                <a:chExt cx="8671332" cy="483919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53A4A1A3-64D4-C63A-7173-8A730A7DF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lum contrast="20000"/>
                </a:blip>
                <a:stretch>
                  <a:fillRect/>
                </a:stretch>
              </p:blipFill>
              <p:spPr>
                <a:xfrm>
                  <a:off x="4376488" y="2593730"/>
                  <a:ext cx="5054600" cy="26289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630B43-D8AE-82B0-1762-AF7F8851E97A}"/>
                    </a:ext>
                  </a:extLst>
                </p:cNvPr>
                <p:cNvSpPr txBox="1"/>
                <p:nvPr/>
              </p:nvSpPr>
              <p:spPr>
                <a:xfrm>
                  <a:off x="3572540" y="1949461"/>
                  <a:ext cx="2842040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Patients group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669DBE-820C-A76E-D9E9-9B83A1D95A76}"/>
                    </a:ext>
                  </a:extLst>
                </p:cNvPr>
                <p:cNvSpPr txBox="1"/>
                <p:nvPr/>
              </p:nvSpPr>
              <p:spPr>
                <a:xfrm>
                  <a:off x="8549204" y="5266734"/>
                  <a:ext cx="21270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Drugs</a:t>
                  </a:r>
                </a:p>
              </p:txBody>
            </p:sp>
            <p:sp>
              <p:nvSpPr>
                <p:cNvPr id="30" name="Right Arrow 29">
                  <a:extLst>
                    <a:ext uri="{FF2B5EF4-FFF2-40B4-BE49-F238E27FC236}">
                      <a16:creationId xmlns:a16="http://schemas.microsoft.com/office/drawing/2014/main" id="{15F20AEB-4515-0A50-19DD-A1A84799906B}"/>
                    </a:ext>
                  </a:extLst>
                </p:cNvPr>
                <p:cNvSpPr/>
                <p:nvPr/>
              </p:nvSpPr>
              <p:spPr>
                <a:xfrm>
                  <a:off x="4557085" y="5384903"/>
                  <a:ext cx="3989070" cy="215148"/>
                </a:xfrm>
                <a:prstGeom prst="rightArrow">
                  <a:avLst>
                    <a:gd name="adj1" fmla="val 12777"/>
                    <a:gd name="adj2" fmla="val 42555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ight Arrow 30">
                  <a:extLst>
                    <a:ext uri="{FF2B5EF4-FFF2-40B4-BE49-F238E27FC236}">
                      <a16:creationId xmlns:a16="http://schemas.microsoft.com/office/drawing/2014/main" id="{8A7691BC-A9D2-C553-722D-CBCD751E032F}"/>
                    </a:ext>
                  </a:extLst>
                </p:cNvPr>
                <p:cNvSpPr/>
                <p:nvPr/>
              </p:nvSpPr>
              <p:spPr>
                <a:xfrm rot="5400000">
                  <a:off x="2775072" y="3696710"/>
                  <a:ext cx="2739155" cy="177461"/>
                </a:xfrm>
                <a:prstGeom prst="rightArrow">
                  <a:avLst>
                    <a:gd name="adj1" fmla="val 12777"/>
                    <a:gd name="adj2" fmla="val 42555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0CA0E739-3BAC-6A04-D54E-894196FE1ADA}"/>
                    </a:ext>
                  </a:extLst>
                </p:cNvPr>
                <p:cNvSpPr/>
                <p:nvPr/>
              </p:nvSpPr>
              <p:spPr>
                <a:xfrm>
                  <a:off x="4290694" y="3608610"/>
                  <a:ext cx="5230383" cy="574899"/>
                </a:xfrm>
                <a:prstGeom prst="round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88620161-D3AA-3A6B-CA3C-3D8208C5DFF6}"/>
                    </a:ext>
                  </a:extLst>
                </p:cNvPr>
                <p:cNvSpPr/>
                <p:nvPr/>
              </p:nvSpPr>
              <p:spPr>
                <a:xfrm rot="16200000">
                  <a:off x="4689358" y="3612056"/>
                  <a:ext cx="2875546" cy="574898"/>
                </a:xfrm>
                <a:prstGeom prst="round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F6B6E620-126F-AE8D-35D8-7801F2E656EF}"/>
                    </a:ext>
                  </a:extLst>
                </p:cNvPr>
                <p:cNvSpPr/>
                <p:nvPr/>
              </p:nvSpPr>
              <p:spPr>
                <a:xfrm rot="16200000">
                  <a:off x="5716498" y="3620731"/>
                  <a:ext cx="2875546" cy="574898"/>
                </a:xfrm>
                <a:prstGeom prst="round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Graphic 37" descr="Line arrow: Clockwise curve with solid fill">
                  <a:extLst>
                    <a:ext uri="{FF2B5EF4-FFF2-40B4-BE49-F238E27FC236}">
                      <a16:creationId xmlns:a16="http://schemas.microsoft.com/office/drawing/2014/main" id="{EECCC05B-A832-40D7-12A8-79F10C98DF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7771695" flipH="1">
                  <a:off x="5930406" y="5696146"/>
                  <a:ext cx="498474" cy="488678"/>
                </a:xfrm>
                <a:prstGeom prst="rect">
                  <a:avLst/>
                </a:prstGeom>
              </p:spPr>
            </p:pic>
            <p:pic>
              <p:nvPicPr>
                <p:cNvPr id="39" name="Graphic 38" descr="Line arrow: Clockwise curve with solid fill">
                  <a:extLst>
                    <a:ext uri="{FF2B5EF4-FFF2-40B4-BE49-F238E27FC236}">
                      <a16:creationId xmlns:a16="http://schemas.microsoft.com/office/drawing/2014/main" id="{83C88008-B93F-B0DF-10F9-CDF201498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3829971">
                  <a:off x="6869361" y="5678579"/>
                  <a:ext cx="510420" cy="477613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0102812-49B9-1DFE-4258-EE8EE07BC048}"/>
                    </a:ext>
                  </a:extLst>
                </p:cNvPr>
                <p:cNvSpPr txBox="1"/>
                <p:nvPr/>
              </p:nvSpPr>
              <p:spPr>
                <a:xfrm>
                  <a:off x="3106053" y="6150037"/>
                  <a:ext cx="8671332" cy="638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John might respond positively to these drugs</a:t>
                  </a:r>
                </a:p>
              </p:txBody>
            </p:sp>
          </p:grp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id="{463E86C8-9A37-FA9A-C5C6-BB07A8C14B24}"/>
                  </a:ext>
                </a:extLst>
              </p:cNvPr>
              <p:cNvSpPr/>
              <p:nvPr/>
            </p:nvSpPr>
            <p:spPr>
              <a:xfrm>
                <a:off x="2326260" y="3774224"/>
                <a:ext cx="632225" cy="333741"/>
              </a:xfrm>
              <a:prstGeom prst="rightArrow">
                <a:avLst>
                  <a:gd name="adj1" fmla="val 9361"/>
                  <a:gd name="adj2" fmla="val 35449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DB57DA7-9410-D91D-51A6-C7574F300913}"/>
              </a:ext>
            </a:extLst>
          </p:cNvPr>
          <p:cNvGrpSpPr/>
          <p:nvPr/>
        </p:nvGrpSpPr>
        <p:grpSpPr>
          <a:xfrm>
            <a:off x="5311721" y="2120045"/>
            <a:ext cx="6447895" cy="3308360"/>
            <a:chOff x="5311721" y="2120045"/>
            <a:chExt cx="6447895" cy="330836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A75A975-AFFF-EA0B-A9B8-59BA9008A192}"/>
                </a:ext>
              </a:extLst>
            </p:cNvPr>
            <p:cNvGrpSpPr/>
            <p:nvPr/>
          </p:nvGrpSpPr>
          <p:grpSpPr>
            <a:xfrm>
              <a:off x="8197539" y="2120045"/>
              <a:ext cx="3562077" cy="3308360"/>
              <a:chOff x="273666" y="1901628"/>
              <a:chExt cx="3488228" cy="2929627"/>
            </a:xfrm>
          </p:grpSpPr>
          <p:pic>
            <p:nvPicPr>
              <p:cNvPr id="23" name="Graphic 22" descr="Connections outline">
                <a:extLst>
                  <a:ext uri="{FF2B5EF4-FFF2-40B4-BE49-F238E27FC236}">
                    <a16:creationId xmlns:a16="http://schemas.microsoft.com/office/drawing/2014/main" id="{A0A72844-524F-EEE7-FFC3-F5BEB9CD8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929684">
                <a:off x="2164518" y="3959563"/>
                <a:ext cx="914400" cy="871692"/>
              </a:xfrm>
              <a:prstGeom prst="rect">
                <a:avLst/>
              </a:prstGeom>
            </p:spPr>
          </p:pic>
          <p:pic>
            <p:nvPicPr>
              <p:cNvPr id="24" name="Graphic 23" descr="Connections outline">
                <a:extLst>
                  <a:ext uri="{FF2B5EF4-FFF2-40B4-BE49-F238E27FC236}">
                    <a16:creationId xmlns:a16="http://schemas.microsoft.com/office/drawing/2014/main" id="{764665A3-0E12-53CC-7846-A18CF5BA4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32240" y="31617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Connections outline">
                <a:extLst>
                  <a:ext uri="{FF2B5EF4-FFF2-40B4-BE49-F238E27FC236}">
                    <a16:creationId xmlns:a16="http://schemas.microsoft.com/office/drawing/2014/main" id="{CD8B96EA-9FC3-03F3-3C48-9FFBB8121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3268077">
                <a:off x="1901362" y="309668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2320EE-381E-93CD-4494-DBE505C2BC88}"/>
                  </a:ext>
                </a:extLst>
              </p:cNvPr>
              <p:cNvSpPr txBox="1"/>
              <p:nvPr/>
            </p:nvSpPr>
            <p:spPr>
              <a:xfrm>
                <a:off x="273666" y="2588970"/>
                <a:ext cx="3302390" cy="46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accent3"/>
                    </a:solidFill>
                  </a:rPr>
                  <a:t>Positive Response</a:t>
                </a:r>
              </a:p>
            </p:txBody>
          </p:sp>
          <p:pic>
            <p:nvPicPr>
              <p:cNvPr id="6" name="Graphic 5" descr="Line arrow: Clockwise curve with solid fill">
                <a:extLst>
                  <a:ext uri="{FF2B5EF4-FFF2-40B4-BE49-F238E27FC236}">
                    <a16:creationId xmlns:a16="http://schemas.microsoft.com/office/drawing/2014/main" id="{9EB47B56-4443-52BC-BDF1-F684B243B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179509" flipH="1">
                <a:off x="2278764" y="2817052"/>
                <a:ext cx="420887" cy="471256"/>
              </a:xfrm>
              <a:prstGeom prst="rect">
                <a:avLst/>
              </a:prstGeom>
            </p:spPr>
          </p:pic>
          <p:pic>
            <p:nvPicPr>
              <p:cNvPr id="7" name="Picture 2" descr="890+ Older Man Avatar Stock Photos, Pictures &amp; Royalty-Free Images - iStock">
                <a:extLst>
                  <a:ext uri="{FF2B5EF4-FFF2-40B4-BE49-F238E27FC236}">
                    <a16:creationId xmlns:a16="http://schemas.microsoft.com/office/drawing/2014/main" id="{DA7BCBF1-2AF7-DCC5-C3C9-E204CC316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94" t="32688" b="34562"/>
              <a:stretch/>
            </p:blipFill>
            <p:spPr bwMode="auto">
              <a:xfrm>
                <a:off x="2621717" y="1901628"/>
                <a:ext cx="1140177" cy="1088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45E96D4-C89B-F1D1-F3F5-8254F69F76B1}"/>
                  </a:ext>
                </a:extLst>
              </p:cNvPr>
              <p:cNvSpPr/>
              <p:nvPr/>
            </p:nvSpPr>
            <p:spPr>
              <a:xfrm rot="2828533">
                <a:off x="2081616" y="3453410"/>
                <a:ext cx="395698" cy="40109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5FFA26B-6343-DC2A-9FB8-9F81EEE1BA7A}"/>
                  </a:ext>
                </a:extLst>
              </p:cNvPr>
              <p:cNvSpPr/>
              <p:nvPr/>
            </p:nvSpPr>
            <p:spPr>
              <a:xfrm>
                <a:off x="1791995" y="3111288"/>
                <a:ext cx="1038256" cy="979257"/>
              </a:xfrm>
              <a:prstGeom prst="ellipse">
                <a:avLst/>
              </a:prstGeom>
              <a:solidFill>
                <a:srgbClr val="3FBAC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U-Turn Arrow 74">
              <a:extLst>
                <a:ext uri="{FF2B5EF4-FFF2-40B4-BE49-F238E27FC236}">
                  <a16:creationId xmlns:a16="http://schemas.microsoft.com/office/drawing/2014/main" id="{A837C8D3-4544-5873-9686-AB126FF86ACA}"/>
                </a:ext>
              </a:extLst>
            </p:cNvPr>
            <p:cNvSpPr/>
            <p:nvPr/>
          </p:nvSpPr>
          <p:spPr>
            <a:xfrm>
              <a:off x="5311721" y="2178979"/>
              <a:ext cx="4136723" cy="504010"/>
            </a:xfrm>
            <a:prstGeom prst="uturnArrow">
              <a:avLst>
                <a:gd name="adj1" fmla="val 7992"/>
                <a:gd name="adj2" fmla="val 25000"/>
                <a:gd name="adj3" fmla="val 33505"/>
                <a:gd name="adj4" fmla="val 43750"/>
                <a:gd name="adj5" fmla="val 1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4319ADA-508B-77D7-6525-7F635D7C1AF6}"/>
              </a:ext>
            </a:extLst>
          </p:cNvPr>
          <p:cNvGrpSpPr/>
          <p:nvPr/>
        </p:nvGrpSpPr>
        <p:grpSpPr>
          <a:xfrm>
            <a:off x="249738" y="2213516"/>
            <a:ext cx="1932230" cy="2929627"/>
            <a:chOff x="249738" y="2213516"/>
            <a:chExt cx="1932230" cy="292962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808998-4646-B08B-7268-45805E3C430F}"/>
                </a:ext>
              </a:extLst>
            </p:cNvPr>
            <p:cNvSpPr/>
            <p:nvPr/>
          </p:nvSpPr>
          <p:spPr>
            <a:xfrm>
              <a:off x="249738" y="3376141"/>
              <a:ext cx="1038256" cy="979257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806C9BE-6857-D394-6A86-D4A24E11399C}"/>
                </a:ext>
              </a:extLst>
            </p:cNvPr>
            <p:cNvGrpSpPr/>
            <p:nvPr/>
          </p:nvGrpSpPr>
          <p:grpSpPr>
            <a:xfrm>
              <a:off x="486753" y="2213516"/>
              <a:ext cx="1695215" cy="2929627"/>
              <a:chOff x="486753" y="2213516"/>
              <a:chExt cx="1695215" cy="2929627"/>
            </a:xfrm>
          </p:grpSpPr>
          <p:pic>
            <p:nvPicPr>
              <p:cNvPr id="56" name="Graphic 55" descr="Connections outline">
                <a:extLst>
                  <a:ext uri="{FF2B5EF4-FFF2-40B4-BE49-F238E27FC236}">
                    <a16:creationId xmlns:a16="http://schemas.microsoft.com/office/drawing/2014/main" id="{B1B8FE7F-B384-367F-FA07-3B8651A08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9929684">
                <a:off x="584592" y="4271451"/>
                <a:ext cx="914400" cy="871692"/>
              </a:xfrm>
              <a:prstGeom prst="rect">
                <a:avLst/>
              </a:prstGeom>
            </p:spPr>
          </p:pic>
          <p:pic>
            <p:nvPicPr>
              <p:cNvPr id="57" name="Graphic 56" descr="Connections outline">
                <a:extLst>
                  <a:ext uri="{FF2B5EF4-FFF2-40B4-BE49-F238E27FC236}">
                    <a16:creationId xmlns:a16="http://schemas.microsoft.com/office/drawing/2014/main" id="{8B69802E-DB70-D96C-5203-034D25905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52314" y="34736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4" name="Graphic 63" descr="Line arrow: Clockwise curve with solid fill">
                <a:extLst>
                  <a:ext uri="{FF2B5EF4-FFF2-40B4-BE49-F238E27FC236}">
                    <a16:creationId xmlns:a16="http://schemas.microsoft.com/office/drawing/2014/main" id="{3F7BAE29-C71B-1AD1-3E43-BD22C46DC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1899628" flipH="1">
                <a:off x="632700" y="2988164"/>
                <a:ext cx="420887" cy="471256"/>
              </a:xfrm>
              <a:prstGeom prst="rect">
                <a:avLst/>
              </a:prstGeom>
            </p:spPr>
          </p:pic>
          <p:pic>
            <p:nvPicPr>
              <p:cNvPr id="65" name="Picture 2" descr="890+ Older Man Avatar Stock Photos, Pictures &amp; Royalty-Free Images - iStock">
                <a:extLst>
                  <a:ext uri="{FF2B5EF4-FFF2-40B4-BE49-F238E27FC236}">
                    <a16:creationId xmlns:a16="http://schemas.microsoft.com/office/drawing/2014/main" id="{FB285D1A-72AB-4055-7D47-9B1F16EFD5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94" t="32688" b="34562"/>
              <a:stretch/>
            </p:blipFill>
            <p:spPr bwMode="auto">
              <a:xfrm>
                <a:off x="1041791" y="2213516"/>
                <a:ext cx="1140177" cy="1088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F6996A7-AC8A-5B00-BADC-7E0CAF451E21}"/>
                  </a:ext>
                </a:extLst>
              </p:cNvPr>
              <p:cNvSpPr/>
              <p:nvPr/>
            </p:nvSpPr>
            <p:spPr>
              <a:xfrm rot="2828533">
                <a:off x="501690" y="3765298"/>
                <a:ext cx="395698" cy="401093"/>
              </a:xfrm>
              <a:prstGeom prst="ellipse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068121A-A5B6-C815-6FB0-2F361D1ECCA0}"/>
                  </a:ext>
                </a:extLst>
              </p:cNvPr>
              <p:cNvSpPr/>
              <p:nvPr/>
            </p:nvSpPr>
            <p:spPr>
              <a:xfrm flipV="1">
                <a:off x="486753" y="3746045"/>
                <a:ext cx="423247" cy="42817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8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890+ Older Man Avatar Stock Photos, Pictures &amp; Royalty-Free Images - iStock">
            <a:extLst>
              <a:ext uri="{FF2B5EF4-FFF2-40B4-BE49-F238E27FC236}">
                <a16:creationId xmlns:a16="http://schemas.microsoft.com/office/drawing/2014/main" id="{AA3F7B45-B712-256F-919E-77896F284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4" t="-404" r="-235" b="67727"/>
          <a:stretch/>
        </p:blipFill>
        <p:spPr bwMode="auto">
          <a:xfrm>
            <a:off x="6743147" y="3748579"/>
            <a:ext cx="2632359" cy="25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5F1CF5E-B0B2-8F08-B5DB-10BA3610635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0A50E-E665-115F-58FB-BB945DA9BF7D}"/>
              </a:ext>
            </a:extLst>
          </p:cNvPr>
          <p:cNvSpPr txBox="1"/>
          <p:nvPr/>
        </p:nvSpPr>
        <p:spPr>
          <a:xfrm>
            <a:off x="273879" y="465923"/>
            <a:ext cx="11758537" cy="2708910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>
              <a:spcBef>
                <a:spcPts val="600"/>
              </a:spcBef>
              <a:defRPr/>
            </a:pP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The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oncologist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prescribed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the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drug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predicted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by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our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AI solution </a:t>
            </a:r>
            <a:endParaRPr lang="de-CH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400">
              <a:spcBef>
                <a:spcPts val="600"/>
              </a:spcBef>
              <a:defRPr/>
            </a:pP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&amp;</a:t>
            </a:r>
            <a:endParaRPr lang="de-CH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 defTabSz="914400">
              <a:spcBef>
                <a:spcPts val="600"/>
              </a:spcBef>
              <a:defRPr/>
            </a:pP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John responded successfully!</a:t>
            </a:r>
            <a:endParaRPr lang="de-CH" dirty="0">
              <a:cs typeface="Arial"/>
            </a:endParaRPr>
          </a:p>
        </p:txBody>
      </p:sp>
      <p:pic>
        <p:nvPicPr>
          <p:cNvPr id="8" name="Picture 2" descr="A woman doctor Vectors, Clipart &amp; Illustrations for Free Download - illustAC">
            <a:extLst>
              <a:ext uri="{FF2B5EF4-FFF2-40B4-BE49-F238E27FC236}">
                <a16:creationId xmlns:a16="http://schemas.microsoft.com/office/drawing/2014/main" id="{9C62CF8B-7ADE-5E77-AB75-A8B79AFB2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04" t="5149" r="7971" b="51162"/>
          <a:stretch/>
        </p:blipFill>
        <p:spPr bwMode="auto">
          <a:xfrm>
            <a:off x="2325386" y="3498427"/>
            <a:ext cx="2633254" cy="304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5AAF8B-6A3A-BC51-9D62-52EA7263C9F7}"/>
              </a:ext>
            </a:extLst>
          </p:cNvPr>
          <p:cNvSpPr txBox="1"/>
          <p:nvPr/>
        </p:nvSpPr>
        <p:spPr>
          <a:xfrm>
            <a:off x="1153202" y="6405232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 nodePh="1">
                                  <p:stCondLst>
                                    <p:cond delay="6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F1CF5E-B0B2-8F08-B5DB-10BA3610635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0A50E-E665-115F-58FB-BB945DA9BF7D}"/>
              </a:ext>
            </a:extLst>
          </p:cNvPr>
          <p:cNvSpPr txBox="1"/>
          <p:nvPr/>
        </p:nvSpPr>
        <p:spPr>
          <a:xfrm>
            <a:off x="274100" y="289123"/>
            <a:ext cx="11556105" cy="714851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>
              <a:spcBef>
                <a:spcPts val="600"/>
              </a:spcBef>
              <a:defRPr/>
            </a:pP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PATH FROM DRY LAB </a:t>
            </a:r>
            <a:r>
              <a:rPr lang="de-CH" sz="3200" b="1" dirty="0" err="1">
                <a:solidFill>
                  <a:srgbClr val="003264"/>
                </a:solidFill>
                <a:ea typeface="+mn-lt"/>
                <a:cs typeface="+mn-lt"/>
              </a:rPr>
              <a:t>to</a:t>
            </a:r>
            <a:r>
              <a:rPr lang="de-CH" sz="3200" b="1" dirty="0">
                <a:solidFill>
                  <a:srgbClr val="003264"/>
                </a:solidFill>
                <a:ea typeface="+mn-lt"/>
                <a:cs typeface="+mn-lt"/>
              </a:rPr>
              <a:t> CLINIC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7A6F25-6C89-D37A-1CD3-65DA01621959}"/>
              </a:ext>
            </a:extLst>
          </p:cNvPr>
          <p:cNvGrpSpPr/>
          <p:nvPr/>
        </p:nvGrpSpPr>
        <p:grpSpPr>
          <a:xfrm>
            <a:off x="274816" y="1529667"/>
            <a:ext cx="3536745" cy="4737056"/>
            <a:chOff x="274816" y="1529667"/>
            <a:chExt cx="3536745" cy="473705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8E0153A-2BBD-5534-EF43-4E172E94A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687" y="4006949"/>
              <a:ext cx="2807753" cy="214642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3A411D1-4A17-1EB8-5087-A6FA04BD4898}"/>
                </a:ext>
              </a:extLst>
            </p:cNvPr>
            <p:cNvSpPr/>
            <p:nvPr/>
          </p:nvSpPr>
          <p:spPr>
            <a:xfrm>
              <a:off x="277007" y="1529667"/>
              <a:ext cx="3529342" cy="4737056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2F224F-4382-A3D1-D182-8BA0F0AD4B5D}"/>
                </a:ext>
              </a:extLst>
            </p:cNvPr>
            <p:cNvSpPr txBox="1"/>
            <p:nvPr/>
          </p:nvSpPr>
          <p:spPr>
            <a:xfrm>
              <a:off x="274816" y="1625450"/>
              <a:ext cx="3536745" cy="1723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CH" sz="2400" b="1" dirty="0">
                  <a:solidFill>
                    <a:schemeClr val="accent1"/>
                  </a:solidFill>
                  <a:latin typeface="Arial"/>
                  <a:ea typeface="+mn-lt"/>
                  <a:cs typeface="Arial"/>
                </a:rPr>
                <a:t>EXPLORATORY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CH" sz="2400" b="1" dirty="0">
                  <a:solidFill>
                    <a:schemeClr val="accent1"/>
                  </a:solidFill>
                  <a:latin typeface="Arial"/>
                  <a:ea typeface="+mn-lt"/>
                  <a:cs typeface="Arial"/>
                </a:rPr>
                <a:t>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RE</a:t>
              </a:r>
              <a:r>
                <a:rPr lang="de-CH" sz="2400" b="1" dirty="0">
                  <a:solidFill>
                    <a:schemeClr val="accent1"/>
                  </a:solidFill>
                  <a:latin typeface="Arial"/>
                  <a:ea typeface="+mn-lt"/>
                  <a:cs typeface="Arial"/>
                </a:rPr>
                <a:t>TROSPECTIVE ANALYSIS</a:t>
              </a:r>
              <a:endParaRPr kumimoji="0" lang="de-CH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lt"/>
                <a:cs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5148EF-3B3A-CD7C-FD34-3FCAA077D7D5}"/>
              </a:ext>
            </a:extLst>
          </p:cNvPr>
          <p:cNvGrpSpPr/>
          <p:nvPr/>
        </p:nvGrpSpPr>
        <p:grpSpPr>
          <a:xfrm>
            <a:off x="3811095" y="1506837"/>
            <a:ext cx="4054071" cy="4782716"/>
            <a:chOff x="3811095" y="1506837"/>
            <a:chExt cx="4054071" cy="478271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C22E0B9-6BAD-FB24-9BB8-EFBC9CF2AB7B}"/>
                </a:ext>
              </a:extLst>
            </p:cNvPr>
            <p:cNvSpPr/>
            <p:nvPr/>
          </p:nvSpPr>
          <p:spPr>
            <a:xfrm>
              <a:off x="4385689" y="1506837"/>
              <a:ext cx="3322650" cy="4782716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E4E2824-D1A8-610E-578F-9686A78C57D5}"/>
                </a:ext>
              </a:extLst>
            </p:cNvPr>
            <p:cNvSpPr/>
            <p:nvPr/>
          </p:nvSpPr>
          <p:spPr>
            <a:xfrm>
              <a:off x="3811095" y="3542299"/>
              <a:ext cx="594896" cy="5737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9704A5-0789-86C4-9AEC-4A8BDD914E12}"/>
                </a:ext>
              </a:extLst>
            </p:cNvPr>
            <p:cNvSpPr txBox="1"/>
            <p:nvPr/>
          </p:nvSpPr>
          <p:spPr>
            <a:xfrm>
              <a:off x="4328421" y="1625450"/>
              <a:ext cx="3536745" cy="1215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PROSPECTIVE VALIDATION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CH" sz="2000" b="1" dirty="0">
                  <a:solidFill>
                    <a:schemeClr val="accent1"/>
                  </a:solidFill>
                  <a:latin typeface="Arial"/>
                  <a:ea typeface="+mn-lt"/>
                  <a:cs typeface="Arial"/>
                </a:rPr>
                <a:t>(CLINICAL COHORTS)</a:t>
              </a:r>
              <a:endParaRPr kumimoji="0" lang="de-CH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lt"/>
                <a:cs typeface="Arial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01460F-7BDE-6D96-C74C-AD9D3AE60BF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7"/>
            <a:srcRect t="32502" r="60367" b="33271"/>
            <a:stretch/>
          </p:blipFill>
          <p:spPr>
            <a:xfrm>
              <a:off x="4601226" y="3210797"/>
              <a:ext cx="2743541" cy="16574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6CA3B1-88AD-33E0-FF56-603BEA7BF8D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9013" t="69061" r="73222" b="6716"/>
            <a:stretch/>
          </p:blipFill>
          <p:spPr>
            <a:xfrm>
              <a:off x="5537025" y="4866555"/>
              <a:ext cx="1349114" cy="128681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F2433E0-4D1A-92B3-B812-20FF7D0DF9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 l="26642" t="66597" r="65200" b="17344"/>
          <a:stretch/>
        </p:blipFill>
        <p:spPr>
          <a:xfrm>
            <a:off x="6344973" y="4736563"/>
            <a:ext cx="619579" cy="853091"/>
          </a:xfrm>
          <a:prstGeom prst="rect">
            <a:avLst/>
          </a:prstGeom>
        </p:spPr>
      </p:pic>
      <p:pic>
        <p:nvPicPr>
          <p:cNvPr id="22" name="Graphic 21" descr="Research outline">
            <a:extLst>
              <a:ext uri="{FF2B5EF4-FFF2-40B4-BE49-F238E27FC236}">
                <a16:creationId xmlns:a16="http://schemas.microsoft.com/office/drawing/2014/main" id="{E7BC2145-6E33-6D78-E444-352BBC0D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1431" y="3493872"/>
            <a:ext cx="1093118" cy="109311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F98CFCB-B202-040A-5807-707FDC9BA8C6}"/>
              </a:ext>
            </a:extLst>
          </p:cNvPr>
          <p:cNvSpPr txBox="1"/>
          <p:nvPr/>
        </p:nvSpPr>
        <p:spPr>
          <a:xfrm>
            <a:off x="808089" y="6342773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5BACD6B-CB05-12F5-3746-C3275D0A7CB0}"/>
              </a:ext>
            </a:extLst>
          </p:cNvPr>
          <p:cNvSpPr/>
          <p:nvPr/>
        </p:nvSpPr>
        <p:spPr>
          <a:xfrm>
            <a:off x="293687" y="1524787"/>
            <a:ext cx="3529342" cy="473705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D5BB74-B69F-901C-8FE7-013ABA2F136C}"/>
              </a:ext>
            </a:extLst>
          </p:cNvPr>
          <p:cNvGrpSpPr/>
          <p:nvPr/>
        </p:nvGrpSpPr>
        <p:grpSpPr>
          <a:xfrm>
            <a:off x="6972566" y="1506837"/>
            <a:ext cx="4944015" cy="5293023"/>
            <a:chOff x="6972566" y="1506837"/>
            <a:chExt cx="4944015" cy="5293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66E4A1-E72F-1E44-D7F6-A6182F20D659}"/>
                </a:ext>
              </a:extLst>
            </p:cNvPr>
            <p:cNvSpPr txBox="1"/>
            <p:nvPr/>
          </p:nvSpPr>
          <p:spPr>
            <a:xfrm>
              <a:off x="8379836" y="1625450"/>
              <a:ext cx="3536745" cy="135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CODE VALIDATION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&amp;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*</a:t>
              </a:r>
              <a:r>
                <a:rPr kumimoji="0" lang="de-CH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SaMD</a:t>
              </a:r>
              <a:r>
                <a:rPr kumimoji="0" lang="de-CH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lt"/>
                  <a:cs typeface="Arial"/>
                </a:rPr>
                <a:t> REGISTRATION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80677D0-F279-D84D-92D7-6B57C4B6F24E}"/>
                </a:ext>
              </a:extLst>
            </p:cNvPr>
            <p:cNvSpPr/>
            <p:nvPr/>
          </p:nvSpPr>
          <p:spPr>
            <a:xfrm>
              <a:off x="8291236" y="1506837"/>
              <a:ext cx="3529342" cy="4782716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7BAEDE4-1E4F-96A4-211D-72A3458E4C25}"/>
                </a:ext>
              </a:extLst>
            </p:cNvPr>
            <p:cNvSpPr/>
            <p:nvPr/>
          </p:nvSpPr>
          <p:spPr>
            <a:xfrm>
              <a:off x="7696340" y="3515035"/>
              <a:ext cx="594896" cy="5737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79ADD32-28FB-4665-6974-9B8369C28FE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60851" t="-8418" r="7926" b="63841"/>
            <a:stretch/>
          </p:blipFill>
          <p:spPr>
            <a:xfrm>
              <a:off x="8496103" y="2902723"/>
              <a:ext cx="2924589" cy="2920834"/>
            </a:xfrm>
            <a:prstGeom prst="rect">
              <a:avLst/>
            </a:prstGeom>
          </p:spPr>
        </p:pic>
        <p:pic>
          <p:nvPicPr>
            <p:cNvPr id="8196" name="Picture 4" descr="Compliance Icon Png, Transparent Png , Transparent Png Image - PNGitem">
              <a:extLst>
                <a:ext uri="{FF2B5EF4-FFF2-40B4-BE49-F238E27FC236}">
                  <a16:creationId xmlns:a16="http://schemas.microsoft.com/office/drawing/2014/main" id="{E5F1F8FA-3151-49D0-34F0-C04C36D5A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357" b="93929" l="5000" r="94286">
                          <a14:foregroundMark x1="14286" y1="24286" x2="14286" y2="24286"/>
                          <a14:foregroundMark x1="5000" y1="44643" x2="5000" y2="44643"/>
                          <a14:foregroundMark x1="75000" y1="86071" x2="75000" y2="86071"/>
                          <a14:foregroundMark x1="91786" y1="51786" x2="91786" y2="51786"/>
                          <a14:foregroundMark x1="81071" y1="20000" x2="81071" y2="20000"/>
                          <a14:foregroundMark x1="49286" y1="6071" x2="49286" y2="6071"/>
                          <a14:foregroundMark x1="94286" y1="47500" x2="94286" y2="47500"/>
                          <a14:foregroundMark x1="41786" y1="93929" x2="41786" y2="93929"/>
                          <a14:foregroundMark x1="53214" y1="93929" x2="53214" y2="93929"/>
                          <a14:foregroundMark x1="50000" y1="58214" x2="50000" y2="58214"/>
                          <a14:foregroundMark x1="39643" y1="39286" x2="39643" y2="39286"/>
                          <a14:foregroundMark x1="48214" y1="66429" x2="48214" y2="66429"/>
                          <a14:foregroundMark x1="32857" y1="68571" x2="32857" y2="68571"/>
                          <a14:foregroundMark x1="67143" y1="38571" x2="67143" y2="38571"/>
                          <a14:foregroundMark x1="52500" y1="37143" x2="52500" y2="37143"/>
                          <a14:foregroundMark x1="46071" y1="28214" x2="46071" y2="28214"/>
                          <a14:backgroundMark x1="18214" y1="38214" x2="18214" y2="382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6148" y="4970466"/>
              <a:ext cx="1116010" cy="111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D416F-9CBA-6853-6EBD-9B5CF75BB2B5}"/>
                </a:ext>
              </a:extLst>
            </p:cNvPr>
            <p:cNvSpPr txBox="1"/>
            <p:nvPr/>
          </p:nvSpPr>
          <p:spPr>
            <a:xfrm>
              <a:off x="6972566" y="6399750"/>
              <a:ext cx="3732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accent1"/>
                  </a:solidFill>
                </a:rPr>
                <a:t>* Software as a Medical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9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grpId="0" nodeType="afterEffect" nodePh="1">
                                  <p:stCondLst>
                                    <p:cond delay="10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C68A884A-A133-51A9-DB22-DE416DE4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7" b="22429"/>
          <a:stretch/>
        </p:blipFill>
        <p:spPr>
          <a:xfrm>
            <a:off x="192088" y="1863245"/>
            <a:ext cx="12001500" cy="31315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F505E-C834-2B57-FFB0-07C1AD7DD4FF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91301-98B1-220C-70CB-06B018DFC29F}"/>
              </a:ext>
            </a:extLst>
          </p:cNvPr>
          <p:cNvSpPr/>
          <p:nvPr/>
        </p:nvSpPr>
        <p:spPr>
          <a:xfrm>
            <a:off x="10778814" y="6289553"/>
            <a:ext cx="1140674" cy="3825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6DD5E-A99B-A8C6-3ED4-C1C9B7D64C07}"/>
              </a:ext>
            </a:extLst>
          </p:cNvPr>
          <p:cNvSpPr txBox="1"/>
          <p:nvPr/>
        </p:nvSpPr>
        <p:spPr>
          <a:xfrm>
            <a:off x="1185801" y="6321433"/>
            <a:ext cx="7919513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grpId="0" nodeType="after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FC62-26FB-97B4-718A-735C72D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EB7BF07-907A-FA39-4757-87EBBE0D7D8B}"/>
              </a:ext>
            </a:extLst>
          </p:cNvPr>
          <p:cNvSpPr>
            <a:spLocks noGrp="1"/>
          </p:cNvSpPr>
          <p:nvPr/>
        </p:nvSpPr>
        <p:spPr>
          <a:xfrm>
            <a:off x="116938" y="274305"/>
            <a:ext cx="12827538" cy="5672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CH"/>
              <a:t>Our mission:</a:t>
            </a:r>
            <a:r>
              <a:rPr lang="de-CH" dirty="0"/>
              <a:t> </a:t>
            </a:r>
          </a:p>
          <a:p>
            <a:pPr>
              <a:lnSpc>
                <a:spcPct val="100000"/>
              </a:lnSpc>
            </a:pPr>
            <a:r>
              <a:rPr lang="en-CH"/>
              <a:t>customize AI solutions for life sciences</a:t>
            </a:r>
            <a:endParaRPr lang="fr-CH" dirty="0"/>
          </a:p>
          <a:p>
            <a:pPr>
              <a:lnSpc>
                <a:spcPct val="100000"/>
              </a:lnSpc>
            </a:pPr>
            <a:endParaRPr lang="en-CH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3B1D5A-54B4-3514-4773-0E1D12CA03B9}"/>
              </a:ext>
            </a:extLst>
          </p:cNvPr>
          <p:cNvSpPr>
            <a:spLocks noGrp="1"/>
          </p:cNvSpPr>
          <p:nvPr/>
        </p:nvSpPr>
        <p:spPr>
          <a:xfrm>
            <a:off x="647821" y="2515061"/>
            <a:ext cx="11142397" cy="33459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integrate Multi-modal data</a:t>
            </a:r>
            <a:endParaRPr lang="en-US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2. DEVELOP interpretable ai models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3. Enhance reproducibility &amp; scalability with pipelines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99FFA-C1A0-79C2-5636-8D631A148FA2}"/>
              </a:ext>
            </a:extLst>
          </p:cNvPr>
          <p:cNvSpPr txBox="1"/>
          <p:nvPr/>
        </p:nvSpPr>
        <p:spPr>
          <a:xfrm>
            <a:off x="2176041" y="5770167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410F89-3583-FCF5-4988-0B91A2CC9F5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2D91479-0EBE-6286-A982-68EF3BBB405C}"/>
              </a:ext>
            </a:extLst>
          </p:cNvPr>
          <p:cNvSpPr>
            <a:spLocks noGrp="1"/>
          </p:cNvSpPr>
          <p:nvPr/>
        </p:nvSpPr>
        <p:spPr>
          <a:xfrm>
            <a:off x="274100" y="635626"/>
            <a:ext cx="11382868" cy="5672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419609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FC62-26FB-97B4-718A-735C72D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695F1CA8-8779-C783-2B06-37FE7C544FEC}"/>
              </a:ext>
            </a:extLst>
          </p:cNvPr>
          <p:cNvSpPr txBox="1"/>
          <p:nvPr/>
        </p:nvSpPr>
        <p:spPr>
          <a:xfrm rot="1794307">
            <a:off x="6772692" y="2299847"/>
            <a:ext cx="3025957" cy="3009631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31893"/>
              </a:avLst>
            </a:prstTxWarp>
            <a:spAutoFit/>
          </a:bodyPr>
          <a:lstStyle/>
          <a:p>
            <a:pPr algn="ctr"/>
            <a:r>
              <a:rPr lang="en-US" sz="1800" dirty="0"/>
              <a:t>Electronic Healthcare Records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CA622F-1C96-644B-CBD0-2C31E3376105}"/>
              </a:ext>
            </a:extLst>
          </p:cNvPr>
          <p:cNvSpPr txBox="1"/>
          <p:nvPr/>
        </p:nvSpPr>
        <p:spPr>
          <a:xfrm rot="5067128">
            <a:off x="6645045" y="2398567"/>
            <a:ext cx="3378131" cy="3043804"/>
          </a:xfrm>
          <a:prstGeom prst="rect">
            <a:avLst/>
          </a:prstGeom>
          <a:noFill/>
        </p:spPr>
        <p:txBody>
          <a:bodyPr wrap="square" rtlCol="0">
            <a:prstTxWarp prst="textButton">
              <a:avLst>
                <a:gd name="adj" fmla="val 13169722"/>
              </a:avLst>
            </a:prstTxWarp>
            <a:spAutoFit/>
          </a:bodyPr>
          <a:lstStyle/>
          <a:p>
            <a:r>
              <a:rPr lang="en-US" sz="1800" dirty="0"/>
              <a:t>Molecular 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E3B167-8418-D834-3470-E9ED98321030}"/>
              </a:ext>
            </a:extLst>
          </p:cNvPr>
          <p:cNvGrpSpPr/>
          <p:nvPr/>
        </p:nvGrpSpPr>
        <p:grpSpPr>
          <a:xfrm>
            <a:off x="6749787" y="2314721"/>
            <a:ext cx="3117081" cy="2872851"/>
            <a:chOff x="7257413" y="1731116"/>
            <a:chExt cx="3060991" cy="289097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FFCDB0F-8C1B-DD3F-98AF-57F2A1D7C80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3"/>
            <a:srcRect l="18978" t="1166" r="54899" b="63514"/>
            <a:stretch/>
          </p:blipFill>
          <p:spPr>
            <a:xfrm rot="1871297">
              <a:off x="7257413" y="1731116"/>
              <a:ext cx="3060991" cy="2890978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7C573A3-DC8C-D912-E526-7E7E5EDFE5CE}"/>
                </a:ext>
              </a:extLst>
            </p:cNvPr>
            <p:cNvSpPr/>
            <p:nvPr/>
          </p:nvSpPr>
          <p:spPr>
            <a:xfrm>
              <a:off x="7574320" y="1998590"/>
              <a:ext cx="2468880" cy="246888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69D6F07B-6695-F39B-9DC1-538B42DA5D17}"/>
              </a:ext>
            </a:extLst>
          </p:cNvPr>
          <p:cNvSpPr txBox="1"/>
          <p:nvPr/>
        </p:nvSpPr>
        <p:spPr>
          <a:xfrm rot="20705887">
            <a:off x="7580344" y="4099690"/>
            <a:ext cx="2828452" cy="900722"/>
          </a:xfrm>
          <a:prstGeom prst="rect">
            <a:avLst/>
          </a:prstGeom>
          <a:noFill/>
        </p:spPr>
        <p:txBody>
          <a:bodyPr wrap="none" rtlCol="0">
            <a:prstTxWarp prst="textButton">
              <a:avLst>
                <a:gd name="adj" fmla="val 11632460"/>
              </a:avLst>
            </a:prstTxWarp>
            <a:spAutoFit/>
          </a:bodyPr>
          <a:lstStyle/>
          <a:p>
            <a:r>
              <a:rPr lang="en-US" sz="1800" dirty="0"/>
              <a:t>    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Bio-Imaging Data 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EB7BF07-907A-FA39-4757-87EBBE0D7D8B}"/>
              </a:ext>
            </a:extLst>
          </p:cNvPr>
          <p:cNvSpPr>
            <a:spLocks noGrp="1"/>
          </p:cNvSpPr>
          <p:nvPr/>
        </p:nvSpPr>
        <p:spPr>
          <a:xfrm>
            <a:off x="278127" y="370537"/>
            <a:ext cx="11382868" cy="5672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dirty="0"/>
              <a:t>Integrate Multi-modal data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3B1D5A-54B4-3514-4773-0E1D12CA03B9}"/>
              </a:ext>
            </a:extLst>
          </p:cNvPr>
          <p:cNvSpPr>
            <a:spLocks noGrp="1"/>
          </p:cNvSpPr>
          <p:nvPr/>
        </p:nvSpPr>
        <p:spPr>
          <a:xfrm>
            <a:off x="1011195" y="2189634"/>
            <a:ext cx="3169530" cy="209661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Transform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Embed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Visualize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0D3319-B6B9-FA56-3613-565BC4EC7ED4}"/>
              </a:ext>
            </a:extLst>
          </p:cNvPr>
          <p:cNvSpPr/>
          <p:nvPr/>
        </p:nvSpPr>
        <p:spPr>
          <a:xfrm>
            <a:off x="323578" y="6242805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A025D6-AC6B-101D-42BB-5AD7BE18A8E3}"/>
              </a:ext>
            </a:extLst>
          </p:cNvPr>
          <p:cNvSpPr/>
          <p:nvPr/>
        </p:nvSpPr>
        <p:spPr>
          <a:xfrm>
            <a:off x="5920947" y="1462823"/>
            <a:ext cx="4754880" cy="4727228"/>
          </a:xfrm>
          <a:prstGeom prst="ellipse">
            <a:avLst/>
          </a:prstGeom>
          <a:noFill/>
          <a:ln>
            <a:solidFill>
              <a:srgbClr val="7C9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964E4-BCF5-FA2C-2E06-904AAF6E9D99}"/>
              </a:ext>
            </a:extLst>
          </p:cNvPr>
          <p:cNvGrpSpPr/>
          <p:nvPr/>
        </p:nvGrpSpPr>
        <p:grpSpPr>
          <a:xfrm>
            <a:off x="6545965" y="1136560"/>
            <a:ext cx="1117387" cy="1260675"/>
            <a:chOff x="6545965" y="1136560"/>
            <a:chExt cx="1117387" cy="126067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BD24A0A-179E-B181-5736-FFB536DA5350}"/>
                </a:ext>
              </a:extLst>
            </p:cNvPr>
            <p:cNvSpPr/>
            <p:nvPr/>
          </p:nvSpPr>
          <p:spPr>
            <a:xfrm>
              <a:off x="6545965" y="1306835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ACCEECEF-9A59-35D1-C8BE-404F3D0EABA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14"/>
            <a:srcRect r="87468" b="76773"/>
            <a:stretch/>
          </p:blipFill>
          <p:spPr>
            <a:xfrm>
              <a:off x="6610978" y="1136560"/>
              <a:ext cx="924561" cy="119950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8CD72-51A6-BAF4-492A-7A559612A78D}"/>
              </a:ext>
            </a:extLst>
          </p:cNvPr>
          <p:cNvGrpSpPr/>
          <p:nvPr/>
        </p:nvGrpSpPr>
        <p:grpSpPr>
          <a:xfrm>
            <a:off x="5362253" y="2640297"/>
            <a:ext cx="1117387" cy="1114970"/>
            <a:chOff x="5362253" y="2640297"/>
            <a:chExt cx="1117387" cy="111497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EC0E839-2528-C77A-6E4D-4779080AC4AB}"/>
                </a:ext>
              </a:extLst>
            </p:cNvPr>
            <p:cNvSpPr/>
            <p:nvPr/>
          </p:nvSpPr>
          <p:spPr>
            <a:xfrm>
              <a:off x="5362253" y="2664867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A832024-84BE-160C-75EE-822AF807F27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14"/>
            <a:srcRect l="12189" t="1997" r="75279" b="78254"/>
            <a:stretch/>
          </p:blipFill>
          <p:spPr>
            <a:xfrm>
              <a:off x="5428794" y="2640297"/>
              <a:ext cx="974040" cy="107451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27F586-E4AE-2CFD-D0D2-70FCC9C93C74}"/>
              </a:ext>
            </a:extLst>
          </p:cNvPr>
          <p:cNvGrpSpPr/>
          <p:nvPr/>
        </p:nvGrpSpPr>
        <p:grpSpPr>
          <a:xfrm>
            <a:off x="5493592" y="4415606"/>
            <a:ext cx="1117387" cy="1090400"/>
            <a:chOff x="5493592" y="4415606"/>
            <a:chExt cx="1117387" cy="109040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D75C0C-E3F0-B41A-C6B1-5B5464C63797}"/>
                </a:ext>
              </a:extLst>
            </p:cNvPr>
            <p:cNvSpPr/>
            <p:nvPr/>
          </p:nvSpPr>
          <p:spPr>
            <a:xfrm>
              <a:off x="5493592" y="4415606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9A7B61F7-412D-6FA4-0C42-6B66CFFD9D2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4"/>
            <a:srcRect l="25982" t="1999" r="61486" b="78252"/>
            <a:stretch/>
          </p:blipFill>
          <p:spPr>
            <a:xfrm>
              <a:off x="5605321" y="4442821"/>
              <a:ext cx="901943" cy="99497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4FC29C-04E4-5C7F-EBF7-ABC50122BFCC}"/>
              </a:ext>
            </a:extLst>
          </p:cNvPr>
          <p:cNvGrpSpPr/>
          <p:nvPr/>
        </p:nvGrpSpPr>
        <p:grpSpPr>
          <a:xfrm>
            <a:off x="10062837" y="4415606"/>
            <a:ext cx="1169220" cy="1128616"/>
            <a:chOff x="10062837" y="4415606"/>
            <a:chExt cx="1169220" cy="112861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35C8E1B-8B03-446F-4890-B4C2D10DB2B8}"/>
                </a:ext>
              </a:extLst>
            </p:cNvPr>
            <p:cNvSpPr/>
            <p:nvPr/>
          </p:nvSpPr>
          <p:spPr>
            <a:xfrm>
              <a:off x="10062837" y="4415606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9CA40F9-8AA7-D02B-2BD0-055648EFA05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4"/>
            <a:srcRect l="758" t="65358" r="83218" b="11752"/>
            <a:stretch/>
          </p:blipFill>
          <p:spPr>
            <a:xfrm>
              <a:off x="10117147" y="4429312"/>
              <a:ext cx="1114910" cy="1114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D2DD60-54AB-5D26-24B3-8C76F3BFFA7E}"/>
              </a:ext>
            </a:extLst>
          </p:cNvPr>
          <p:cNvGrpSpPr/>
          <p:nvPr/>
        </p:nvGrpSpPr>
        <p:grpSpPr>
          <a:xfrm>
            <a:off x="8670338" y="5497722"/>
            <a:ext cx="1409552" cy="1090400"/>
            <a:chOff x="8670338" y="5497722"/>
            <a:chExt cx="1409552" cy="109040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12524C1-CA8F-B112-FAF9-EEB55077C24F}"/>
                </a:ext>
              </a:extLst>
            </p:cNvPr>
            <p:cNvSpPr/>
            <p:nvPr/>
          </p:nvSpPr>
          <p:spPr>
            <a:xfrm>
              <a:off x="8729681" y="5497722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39C12197-6B53-F29C-049D-E0482CACE10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15"/>
            <a:srcRect l="27209" t="66410" r="47561" b="8360"/>
            <a:stretch/>
          </p:blipFill>
          <p:spPr>
            <a:xfrm>
              <a:off x="8670338" y="5562413"/>
              <a:ext cx="1409552" cy="99497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67DD56-A35D-065E-82DA-6908E354A1A6}"/>
              </a:ext>
            </a:extLst>
          </p:cNvPr>
          <p:cNvGrpSpPr/>
          <p:nvPr/>
        </p:nvGrpSpPr>
        <p:grpSpPr>
          <a:xfrm>
            <a:off x="6869485" y="5497722"/>
            <a:ext cx="1176651" cy="1090400"/>
            <a:chOff x="6869485" y="5497722"/>
            <a:chExt cx="1176651" cy="10904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ACB0878-3B73-4764-6F83-C4BFF204976F}"/>
                </a:ext>
              </a:extLst>
            </p:cNvPr>
            <p:cNvSpPr/>
            <p:nvPr/>
          </p:nvSpPr>
          <p:spPr>
            <a:xfrm>
              <a:off x="6869485" y="5497722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FD4D2AD7-287D-CF44-3444-43ECD86D88C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16"/>
            <a:srcRect l="44857" t="24938" r="35089" b="51408"/>
            <a:stretch/>
          </p:blipFill>
          <p:spPr>
            <a:xfrm>
              <a:off x="6894558" y="5564333"/>
              <a:ext cx="1151578" cy="95279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BF8BF8-A27F-8FC3-1EAB-58C1709D61ED}"/>
              </a:ext>
            </a:extLst>
          </p:cNvPr>
          <p:cNvGrpSpPr/>
          <p:nvPr/>
        </p:nvGrpSpPr>
        <p:grpSpPr>
          <a:xfrm>
            <a:off x="8978527" y="1268002"/>
            <a:ext cx="1117387" cy="1129233"/>
            <a:chOff x="8978527" y="1268002"/>
            <a:chExt cx="1117387" cy="112923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9879EDF-D78F-4C24-BB0B-642650AECC77}"/>
                </a:ext>
              </a:extLst>
            </p:cNvPr>
            <p:cNvSpPr/>
            <p:nvPr/>
          </p:nvSpPr>
          <p:spPr>
            <a:xfrm>
              <a:off x="8978527" y="1306835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DC6078-DF05-1732-9246-F24C99D4FF0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17"/>
            <a:srcRect l="47529" t="28174" r="26001" b="50448"/>
            <a:stretch/>
          </p:blipFill>
          <p:spPr>
            <a:xfrm>
              <a:off x="9089232" y="1715712"/>
              <a:ext cx="932430" cy="5266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70A487-2CA6-C8F9-061D-36016205DF8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7"/>
            <a:srcRect l="41346" t="8937" r="42978" b="69684"/>
            <a:stretch/>
          </p:blipFill>
          <p:spPr>
            <a:xfrm>
              <a:off x="9071268" y="1268002"/>
              <a:ext cx="814196" cy="77653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141C00-225D-9DCC-5F44-0C56D8751532}"/>
              </a:ext>
            </a:extLst>
          </p:cNvPr>
          <p:cNvGrpSpPr/>
          <p:nvPr/>
        </p:nvGrpSpPr>
        <p:grpSpPr>
          <a:xfrm>
            <a:off x="10062836" y="2664867"/>
            <a:ext cx="1117387" cy="1090400"/>
            <a:chOff x="10062836" y="2664867"/>
            <a:chExt cx="1117387" cy="10904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28B4BC5-3CF7-8A28-D7FF-9771CCFC3FB1}"/>
                </a:ext>
              </a:extLst>
            </p:cNvPr>
            <p:cNvSpPr/>
            <p:nvPr/>
          </p:nvSpPr>
          <p:spPr>
            <a:xfrm>
              <a:off x="10062836" y="2664867"/>
              <a:ext cx="1117387" cy="1090400"/>
            </a:xfrm>
            <a:prstGeom prst="ellipse">
              <a:avLst/>
            </a:prstGeom>
            <a:solidFill>
              <a:srgbClr val="FFF7E8"/>
            </a:solidFill>
            <a:ln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7331B4-6A5A-A933-FBA3-084D925252F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7"/>
            <a:srcRect l="24866" t="28913" r="56004" b="47812"/>
            <a:stretch/>
          </p:blipFill>
          <p:spPr>
            <a:xfrm>
              <a:off x="10146215" y="2755738"/>
              <a:ext cx="965246" cy="82132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F21E0C-A555-07A3-72AB-6E102E7C6676}"/>
              </a:ext>
            </a:extLst>
          </p:cNvPr>
          <p:cNvSpPr txBox="1"/>
          <p:nvPr/>
        </p:nvSpPr>
        <p:spPr>
          <a:xfrm>
            <a:off x="522054" y="6071566"/>
            <a:ext cx="3973746" cy="44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7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7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7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7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0"/>
                            </p:stCondLst>
                            <p:childTnLst>
                              <p:par>
                                <p:cTn id="68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08" grpId="0"/>
      <p:bldP spid="113" grpId="0"/>
      <p:bldP spid="74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FC62-26FB-97B4-718A-735C72D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EB7BF07-907A-FA39-4757-87EBBE0D7D8B}"/>
              </a:ext>
            </a:extLst>
          </p:cNvPr>
          <p:cNvSpPr>
            <a:spLocks noGrp="1"/>
          </p:cNvSpPr>
          <p:nvPr/>
        </p:nvSpPr>
        <p:spPr>
          <a:xfrm>
            <a:off x="216990" y="327437"/>
            <a:ext cx="11382868" cy="5672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3264"/>
                </a:solidFill>
              </a:rPr>
              <a:t>2. DEVELOP interpretable ai models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3B1D5A-54B4-3514-4773-0E1D12CA03B9}"/>
              </a:ext>
            </a:extLst>
          </p:cNvPr>
          <p:cNvSpPr>
            <a:spLocks noGrp="1"/>
          </p:cNvSpPr>
          <p:nvPr/>
        </p:nvSpPr>
        <p:spPr>
          <a:xfrm>
            <a:off x="660150" y="1882487"/>
            <a:ext cx="3397550" cy="8309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accent1"/>
                </a:solidFill>
                <a:latin typeface="+mn-lt"/>
              </a:rPr>
              <a:t>Incorporate 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+mn-lt"/>
              </a:rPr>
              <a:t>A priori knowledge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+mn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+mn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CFFB-CADE-B4F3-6DE1-B803E38AE54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FE666A-0B97-D119-C780-433571D4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89" y="2778414"/>
            <a:ext cx="2376335" cy="2235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8F2E7-A7BD-82E6-A977-C9A5078D4794}"/>
              </a:ext>
            </a:extLst>
          </p:cNvPr>
          <p:cNvSpPr txBox="1"/>
          <p:nvPr/>
        </p:nvSpPr>
        <p:spPr>
          <a:xfrm>
            <a:off x="4356892" y="1876794"/>
            <a:ext cx="3103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1E5"/>
                </a:solidFill>
                <a:effectLst/>
                <a:uLnTx/>
                <a:uFillTx/>
                <a:ea typeface="+mn-ea"/>
                <a:cs typeface="+mn-cs"/>
              </a:rPr>
              <a:t>BUILD AND TRAIN AI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6DB2B-A89D-099B-CF09-5F93475ADAA6}"/>
              </a:ext>
            </a:extLst>
          </p:cNvPr>
          <p:cNvSpPr txBox="1"/>
          <p:nvPr/>
        </p:nvSpPr>
        <p:spPr>
          <a:xfrm>
            <a:off x="7813308" y="1876794"/>
            <a:ext cx="36822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1E5"/>
                </a:solidFill>
                <a:effectLst/>
                <a:uLnTx/>
                <a:uFillTx/>
                <a:ea typeface="+mn-ea"/>
                <a:cs typeface="+mn-cs"/>
              </a:rPr>
              <a:t>PREDICT AND EXPLAIN </a:t>
            </a:r>
          </a:p>
          <a:p>
            <a:pPr marR="0" lvl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1E5"/>
                </a:solidFill>
                <a:effectLst/>
                <a:uLnTx/>
                <a:uFillTx/>
                <a:ea typeface="+mn-ea"/>
                <a:cs typeface="+mn-cs"/>
              </a:rPr>
              <a:t>BIOLOGY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A6960-5BEF-CEE0-2D1D-39449FA1A21D}"/>
              </a:ext>
            </a:extLst>
          </p:cNvPr>
          <p:cNvSpPr txBox="1"/>
          <p:nvPr/>
        </p:nvSpPr>
        <p:spPr>
          <a:xfrm>
            <a:off x="1296805" y="5078859"/>
            <a:ext cx="2376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Biological Pathway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27CCF7-F8C1-91B1-E426-7D3B6C5DFBFD}"/>
              </a:ext>
            </a:extLst>
          </p:cNvPr>
          <p:cNvSpPr/>
          <p:nvPr/>
        </p:nvSpPr>
        <p:spPr>
          <a:xfrm>
            <a:off x="660150" y="1598218"/>
            <a:ext cx="3397550" cy="423636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9C394C-950C-CB50-9EF8-7EDFF7AF5100}"/>
              </a:ext>
            </a:extLst>
          </p:cNvPr>
          <p:cNvSpPr/>
          <p:nvPr/>
        </p:nvSpPr>
        <p:spPr>
          <a:xfrm>
            <a:off x="4307913" y="1598218"/>
            <a:ext cx="3397549" cy="423636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790A70-B389-51BC-9757-F9CE4050685C}"/>
              </a:ext>
            </a:extLst>
          </p:cNvPr>
          <p:cNvSpPr/>
          <p:nvPr/>
        </p:nvSpPr>
        <p:spPr>
          <a:xfrm>
            <a:off x="7955674" y="1598218"/>
            <a:ext cx="3539913" cy="423636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0C70A21-9D82-9437-7A1E-B33CE7BE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/>
          <a:stretch/>
        </p:blipFill>
        <p:spPr>
          <a:xfrm>
            <a:off x="4434374" y="2996044"/>
            <a:ext cx="3014437" cy="247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3D58DF-9870-BEC0-B28C-BBA20A127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19" y="2682767"/>
            <a:ext cx="2519456" cy="12490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D15590-69E3-373A-BDAD-B467E5E0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057" y="3980863"/>
            <a:ext cx="1872780" cy="18046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6FF9D0D-FD89-FCC9-24E8-9E1B28433719}"/>
              </a:ext>
            </a:extLst>
          </p:cNvPr>
          <p:cNvSpPr txBox="1"/>
          <p:nvPr/>
        </p:nvSpPr>
        <p:spPr>
          <a:xfrm>
            <a:off x="557232" y="6018809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 nodePh="1">
                                  <p:stCondLst>
                                    <p:cond delay="8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  <p:bldP spid="19" grpId="0"/>
      <p:bldP spid="20" grpId="0" animBg="1"/>
      <p:bldP spid="23" grpId="0" animBg="1"/>
      <p:bldP spid="24" grpId="0" animBg="1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FC62-26FB-97B4-718A-735C72D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EB7BF07-907A-FA39-4757-87EBBE0D7D8B}"/>
              </a:ext>
            </a:extLst>
          </p:cNvPr>
          <p:cNvSpPr>
            <a:spLocks noGrp="1"/>
          </p:cNvSpPr>
          <p:nvPr/>
        </p:nvSpPr>
        <p:spPr>
          <a:xfrm>
            <a:off x="182754" y="346846"/>
            <a:ext cx="11878335" cy="5672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/>
              <a:t>3. enhance reproducibility &amp; scalability - pipelines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3B1D5A-54B4-3514-4773-0E1D12CA03B9}"/>
              </a:ext>
            </a:extLst>
          </p:cNvPr>
          <p:cNvSpPr>
            <a:spLocks noGrp="1"/>
          </p:cNvSpPr>
          <p:nvPr/>
        </p:nvSpPr>
        <p:spPr>
          <a:xfrm>
            <a:off x="416983" y="1761715"/>
            <a:ext cx="3397550" cy="8309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accent1"/>
                </a:solidFill>
                <a:latin typeface="+mn-lt"/>
              </a:rPr>
              <a:t>Tailor scalable pipelines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CFFB-CADE-B4F3-6DE1-B803E38AE545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402B0F6B-9B9D-8F6C-567F-BB00A4273471}"/>
              </a:ext>
            </a:extLst>
          </p:cNvPr>
          <p:cNvSpPr>
            <a:spLocks noGrp="1"/>
          </p:cNvSpPr>
          <p:nvPr/>
        </p:nvSpPr>
        <p:spPr>
          <a:xfrm>
            <a:off x="274100" y="340868"/>
            <a:ext cx="11382868" cy="6294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CH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87F9E-760D-A4F0-34DF-DF655289BBB5}"/>
              </a:ext>
            </a:extLst>
          </p:cNvPr>
          <p:cNvGrpSpPr/>
          <p:nvPr/>
        </p:nvGrpSpPr>
        <p:grpSpPr>
          <a:xfrm>
            <a:off x="660150" y="1598219"/>
            <a:ext cx="2968671" cy="4236367"/>
            <a:chOff x="660150" y="1598219"/>
            <a:chExt cx="2968671" cy="4236367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827CCF7-F8C1-91B1-E426-7D3B6C5DFBFD}"/>
                </a:ext>
              </a:extLst>
            </p:cNvPr>
            <p:cNvSpPr/>
            <p:nvPr/>
          </p:nvSpPr>
          <p:spPr>
            <a:xfrm>
              <a:off x="660150" y="1598219"/>
              <a:ext cx="2968671" cy="423636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2" descr="GitHub - nextflow-io/trademark: Nextflow logo &amp; trademark policy">
              <a:extLst>
                <a:ext uri="{FF2B5EF4-FFF2-40B4-BE49-F238E27FC236}">
                  <a16:creationId xmlns:a16="http://schemas.microsoft.com/office/drawing/2014/main" id="{3C020CED-160A-4AFF-A7DD-593F4FC4C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16" y="3010365"/>
              <a:ext cx="1963157" cy="40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ess and Media Resources - Docker">
              <a:extLst>
                <a:ext uri="{FF2B5EF4-FFF2-40B4-BE49-F238E27FC236}">
                  <a16:creationId xmlns:a16="http://schemas.microsoft.com/office/drawing/2014/main" id="{E4D8D04A-0AFF-B7BD-C5C7-E6A11F629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978" y="3650695"/>
              <a:ext cx="1851558" cy="485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5FC1A2D2-8F5D-8382-33AA-21E575F3AAAA}"/>
                </a:ext>
              </a:extLst>
            </p:cNvPr>
            <p:cNvSpPr/>
            <p:nvPr/>
          </p:nvSpPr>
          <p:spPr>
            <a:xfrm>
              <a:off x="835800" y="4039972"/>
              <a:ext cx="701974" cy="715841"/>
            </a:xfrm>
            <a:custGeom>
              <a:avLst/>
              <a:gdLst>
                <a:gd name="connsiteX0" fmla="*/ 867592 w 867582"/>
                <a:gd name="connsiteY0" fmla="*/ 433799 h 867582"/>
                <a:gd name="connsiteX1" fmla="*/ 433800 w 867582"/>
                <a:gd name="connsiteY1" fmla="*/ 867591 h 867582"/>
                <a:gd name="connsiteX2" fmla="*/ 9 w 867582"/>
                <a:gd name="connsiteY2" fmla="*/ 433799 h 867582"/>
                <a:gd name="connsiteX3" fmla="*/ 433800 w 867582"/>
                <a:gd name="connsiteY3" fmla="*/ 8 h 867582"/>
                <a:gd name="connsiteX4" fmla="*/ 867592 w 867582"/>
                <a:gd name="connsiteY4" fmla="*/ 433799 h 86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582" h="867582">
                  <a:moveTo>
                    <a:pt x="867592" y="433799"/>
                  </a:moveTo>
                  <a:cubicBezTo>
                    <a:pt x="867592" y="673376"/>
                    <a:pt x="673377" y="867591"/>
                    <a:pt x="433800" y="867591"/>
                  </a:cubicBezTo>
                  <a:cubicBezTo>
                    <a:pt x="194224" y="867591"/>
                    <a:pt x="9" y="673376"/>
                    <a:pt x="9" y="433799"/>
                  </a:cubicBezTo>
                  <a:cubicBezTo>
                    <a:pt x="9" y="194223"/>
                    <a:pt x="194224" y="8"/>
                    <a:pt x="433800" y="8"/>
                  </a:cubicBezTo>
                  <a:cubicBezTo>
                    <a:pt x="673377" y="8"/>
                    <a:pt x="867592" y="194223"/>
                    <a:pt x="867592" y="433799"/>
                  </a:cubicBezTo>
                  <a:close/>
                </a:path>
              </a:pathLst>
            </a:custGeom>
            <a:solidFill>
              <a:srgbClr val="FFFFFF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62FE5E53-FB81-B6BF-37D4-A23002A521D9}"/>
                </a:ext>
              </a:extLst>
            </p:cNvPr>
            <p:cNvSpPr/>
            <p:nvPr/>
          </p:nvSpPr>
          <p:spPr>
            <a:xfrm>
              <a:off x="868640" y="4067188"/>
              <a:ext cx="316730" cy="330103"/>
            </a:xfrm>
            <a:custGeom>
              <a:avLst/>
              <a:gdLst>
                <a:gd name="connsiteX0" fmla="*/ 387695 w 391452"/>
                <a:gd name="connsiteY0" fmla="*/ -1045 h 400077"/>
                <a:gd name="connsiteX1" fmla="*/ -3757 w 391452"/>
                <a:gd name="connsiteY1" fmla="*/ 399032 h 400077"/>
                <a:gd name="connsiteX2" fmla="*/ 77040 w 391452"/>
                <a:gd name="connsiteY2" fmla="*/ 399032 h 400077"/>
                <a:gd name="connsiteX3" fmla="*/ 387695 w 391452"/>
                <a:gd name="connsiteY3" fmla="*/ 82897 h 40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2" h="400077">
                  <a:moveTo>
                    <a:pt x="387695" y="-1045"/>
                  </a:moveTo>
                  <a:cubicBezTo>
                    <a:pt x="171890" y="-385"/>
                    <a:pt x="-2920" y="178331"/>
                    <a:pt x="-3757" y="399032"/>
                  </a:cubicBezTo>
                  <a:lnTo>
                    <a:pt x="77040" y="399032"/>
                  </a:lnTo>
                  <a:cubicBezTo>
                    <a:pt x="77877" y="224552"/>
                    <a:pt x="216564" y="83329"/>
                    <a:pt x="387695" y="82897"/>
                  </a:cubicBezTo>
                  <a:close/>
                </a:path>
              </a:pathLst>
            </a:custGeom>
            <a:solidFill>
              <a:srgbClr val="21A1DA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3E23906B-3101-3ACC-9683-37ABBEE46083}"/>
                </a:ext>
              </a:extLst>
            </p:cNvPr>
            <p:cNvSpPr/>
            <p:nvPr/>
          </p:nvSpPr>
          <p:spPr>
            <a:xfrm>
              <a:off x="1199964" y="4067481"/>
              <a:ext cx="304024" cy="329810"/>
            </a:xfrm>
            <a:custGeom>
              <a:avLst/>
              <a:gdLst>
                <a:gd name="connsiteX0" fmla="*/ -4118 w 375749"/>
                <a:gd name="connsiteY0" fmla="*/ -1045 h 399722"/>
                <a:gd name="connsiteX1" fmla="*/ -4118 w 375749"/>
                <a:gd name="connsiteY1" fmla="*/ 83024 h 399722"/>
                <a:gd name="connsiteX2" fmla="*/ 290049 w 375749"/>
                <a:gd name="connsiteY2" fmla="*/ 398677 h 399722"/>
                <a:gd name="connsiteX3" fmla="*/ 371632 w 375749"/>
                <a:gd name="connsiteY3" fmla="*/ 398677 h 399722"/>
                <a:gd name="connsiteX4" fmla="*/ -4118 w 375749"/>
                <a:gd name="connsiteY4" fmla="*/ -1045 h 39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49" h="399722">
                  <a:moveTo>
                    <a:pt x="-4118" y="-1045"/>
                  </a:moveTo>
                  <a:lnTo>
                    <a:pt x="-4118" y="83024"/>
                  </a:lnTo>
                  <a:cubicBezTo>
                    <a:pt x="159353" y="92131"/>
                    <a:pt x="289262" y="229828"/>
                    <a:pt x="290049" y="398677"/>
                  </a:cubicBezTo>
                  <a:lnTo>
                    <a:pt x="371632" y="398677"/>
                  </a:lnTo>
                  <a:cubicBezTo>
                    <a:pt x="370820" y="183354"/>
                    <a:pt x="204381" y="7986"/>
                    <a:pt x="-4118" y="-1045"/>
                  </a:cubicBezTo>
                  <a:close/>
                </a:path>
              </a:pathLst>
            </a:custGeom>
            <a:solidFill>
              <a:srgbClr val="8AC13F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36D02927-58F1-4773-CF43-91DA13921DF4}"/>
                </a:ext>
              </a:extLst>
            </p:cNvPr>
            <p:cNvSpPr/>
            <p:nvPr/>
          </p:nvSpPr>
          <p:spPr>
            <a:xfrm>
              <a:off x="868926" y="4412822"/>
              <a:ext cx="316442" cy="317147"/>
            </a:xfrm>
            <a:custGeom>
              <a:avLst/>
              <a:gdLst>
                <a:gd name="connsiteX0" fmla="*/ 387340 w 391096"/>
                <a:gd name="connsiteY0" fmla="*/ 299044 h 384374"/>
                <a:gd name="connsiteX1" fmla="*/ 77141 w 391096"/>
                <a:gd name="connsiteY1" fmla="*/ -1414 h 384374"/>
                <a:gd name="connsiteX2" fmla="*/ -3757 w 391096"/>
                <a:gd name="connsiteY2" fmla="*/ -1414 h 384374"/>
                <a:gd name="connsiteX3" fmla="*/ 387340 w 391096"/>
                <a:gd name="connsiteY3" fmla="*/ 382961 h 38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96" h="384374">
                  <a:moveTo>
                    <a:pt x="387340" y="299044"/>
                  </a:moveTo>
                  <a:cubicBezTo>
                    <a:pt x="221383" y="298613"/>
                    <a:pt x="85919" y="165761"/>
                    <a:pt x="77141" y="-1414"/>
                  </a:cubicBezTo>
                  <a:lnTo>
                    <a:pt x="-3757" y="-1414"/>
                  </a:lnTo>
                  <a:cubicBezTo>
                    <a:pt x="5071" y="212006"/>
                    <a:pt x="176685" y="382327"/>
                    <a:pt x="387340" y="382961"/>
                  </a:cubicBezTo>
                  <a:close/>
                </a:path>
              </a:pathLst>
            </a:custGeom>
            <a:solidFill>
              <a:srgbClr val="BCBDC0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ABC64610-B92C-698B-6A23-1ACE81848CC2}"/>
                </a:ext>
              </a:extLst>
            </p:cNvPr>
            <p:cNvSpPr/>
            <p:nvPr/>
          </p:nvSpPr>
          <p:spPr>
            <a:xfrm>
              <a:off x="1199964" y="4412822"/>
              <a:ext cx="303737" cy="316854"/>
            </a:xfrm>
            <a:custGeom>
              <a:avLst/>
              <a:gdLst>
                <a:gd name="connsiteX0" fmla="*/ 289592 w 375394"/>
                <a:gd name="connsiteY0" fmla="*/ -1414 h 384019"/>
                <a:gd name="connsiteX1" fmla="*/ -4118 w 375394"/>
                <a:gd name="connsiteY1" fmla="*/ 298562 h 384019"/>
                <a:gd name="connsiteX2" fmla="*/ -4118 w 375394"/>
                <a:gd name="connsiteY2" fmla="*/ 382606 h 384019"/>
                <a:gd name="connsiteX3" fmla="*/ 371277 w 375394"/>
                <a:gd name="connsiteY3" fmla="*/ -1414 h 38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94" h="384019">
                  <a:moveTo>
                    <a:pt x="289592" y="-1414"/>
                  </a:moveTo>
                  <a:cubicBezTo>
                    <a:pt x="281119" y="160205"/>
                    <a:pt x="154255" y="289734"/>
                    <a:pt x="-4118" y="298562"/>
                  </a:cubicBezTo>
                  <a:lnTo>
                    <a:pt x="-4118" y="382606"/>
                  </a:lnTo>
                  <a:cubicBezTo>
                    <a:pt x="199308" y="373803"/>
                    <a:pt x="362677" y="206679"/>
                    <a:pt x="371277" y="-1414"/>
                  </a:cubicBezTo>
                  <a:close/>
                </a:path>
              </a:pathLst>
            </a:custGeom>
            <a:solidFill>
              <a:srgbClr val="F3931E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7A95448A-23E3-1B19-27D4-0EC2E609D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415" y="4220277"/>
              <a:ext cx="321163" cy="359125"/>
            </a:xfrm>
            <a:custGeom>
              <a:avLst/>
              <a:gdLst>
                <a:gd name="connsiteX0" fmla="*/ 277707 w 396932"/>
                <a:gd name="connsiteY0" fmla="*/ 167836 h 435250"/>
                <a:gd name="connsiteX1" fmla="*/ 230624 w 396932"/>
                <a:gd name="connsiteY1" fmla="*/ 148988 h 435250"/>
                <a:gd name="connsiteX2" fmla="*/ 200030 w 396932"/>
                <a:gd name="connsiteY2" fmla="*/ 116821 h 435250"/>
                <a:gd name="connsiteX3" fmla="*/ 254166 w 396932"/>
                <a:gd name="connsiteY3" fmla="*/ 98784 h 435250"/>
                <a:gd name="connsiteX4" fmla="*/ 338108 w 396932"/>
                <a:gd name="connsiteY4" fmla="*/ 159186 h 435250"/>
                <a:gd name="connsiteX5" fmla="*/ 384379 w 396932"/>
                <a:gd name="connsiteY5" fmla="*/ 26613 h 435250"/>
                <a:gd name="connsiteX6" fmla="*/ 160025 w 396932"/>
                <a:gd name="connsiteY6" fmla="*/ 738 h 435250"/>
                <a:gd name="connsiteX7" fmla="*/ 13323 w 396932"/>
                <a:gd name="connsiteY7" fmla="*/ 133716 h 435250"/>
                <a:gd name="connsiteX8" fmla="*/ 70959 w 396932"/>
                <a:gd name="connsiteY8" fmla="*/ 237750 h 435250"/>
                <a:gd name="connsiteX9" fmla="*/ 174916 w 396932"/>
                <a:gd name="connsiteY9" fmla="*/ 292570 h 435250"/>
                <a:gd name="connsiteX10" fmla="*/ 152973 w 396932"/>
                <a:gd name="connsiteY10" fmla="*/ 327857 h 435250"/>
                <a:gd name="connsiteX11" fmla="*/ 41582 w 396932"/>
                <a:gd name="connsiteY11" fmla="*/ 262763 h 435250"/>
                <a:gd name="connsiteX12" fmla="*/ -3928 w 396932"/>
                <a:gd name="connsiteY12" fmla="*/ 401602 h 435250"/>
                <a:gd name="connsiteX13" fmla="*/ 294170 w 396932"/>
                <a:gd name="connsiteY13" fmla="*/ 420424 h 435250"/>
                <a:gd name="connsiteX14" fmla="*/ 393005 w 396932"/>
                <a:gd name="connsiteY14" fmla="*/ 298050 h 435250"/>
                <a:gd name="connsiteX15" fmla="*/ 277707 w 396932"/>
                <a:gd name="connsiteY15" fmla="*/ 167836 h 43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6932" h="435250">
                  <a:moveTo>
                    <a:pt x="277707" y="167836"/>
                  </a:moveTo>
                  <a:cubicBezTo>
                    <a:pt x="277707" y="167836"/>
                    <a:pt x="258884" y="160758"/>
                    <a:pt x="230624" y="148988"/>
                  </a:cubicBezTo>
                  <a:cubicBezTo>
                    <a:pt x="192978" y="133310"/>
                    <a:pt x="200030" y="116821"/>
                    <a:pt x="200030" y="116821"/>
                  </a:cubicBezTo>
                  <a:cubicBezTo>
                    <a:pt x="200030" y="116821"/>
                    <a:pt x="207870" y="89373"/>
                    <a:pt x="254166" y="98784"/>
                  </a:cubicBezTo>
                  <a:cubicBezTo>
                    <a:pt x="302441" y="108602"/>
                    <a:pt x="338108" y="159186"/>
                    <a:pt x="338108" y="159186"/>
                  </a:cubicBezTo>
                  <a:lnTo>
                    <a:pt x="384379" y="26613"/>
                  </a:lnTo>
                  <a:cubicBezTo>
                    <a:pt x="312994" y="-2408"/>
                    <a:pt x="205890" y="-3778"/>
                    <a:pt x="160025" y="738"/>
                  </a:cubicBezTo>
                  <a:cubicBezTo>
                    <a:pt x="56474" y="10936"/>
                    <a:pt x="13323" y="71971"/>
                    <a:pt x="13323" y="133716"/>
                  </a:cubicBezTo>
                  <a:cubicBezTo>
                    <a:pt x="13323" y="180977"/>
                    <a:pt x="30573" y="215680"/>
                    <a:pt x="70959" y="237750"/>
                  </a:cubicBezTo>
                  <a:cubicBezTo>
                    <a:pt x="119031" y="267735"/>
                    <a:pt x="162739" y="270221"/>
                    <a:pt x="174916" y="292570"/>
                  </a:cubicBezTo>
                  <a:cubicBezTo>
                    <a:pt x="191076" y="322149"/>
                    <a:pt x="152973" y="327857"/>
                    <a:pt x="152973" y="327857"/>
                  </a:cubicBezTo>
                  <a:cubicBezTo>
                    <a:pt x="90213" y="332575"/>
                    <a:pt x="41582" y="262763"/>
                    <a:pt x="41582" y="262763"/>
                  </a:cubicBezTo>
                  <a:lnTo>
                    <a:pt x="-3928" y="401602"/>
                  </a:lnTo>
                  <a:cubicBezTo>
                    <a:pt x="172583" y="461216"/>
                    <a:pt x="294170" y="420424"/>
                    <a:pt x="294170" y="420424"/>
                  </a:cubicBezTo>
                  <a:cubicBezTo>
                    <a:pt x="349879" y="401602"/>
                    <a:pt x="393005" y="363169"/>
                    <a:pt x="393005" y="298050"/>
                  </a:cubicBezTo>
                  <a:cubicBezTo>
                    <a:pt x="393005" y="233919"/>
                    <a:pt x="356144" y="196071"/>
                    <a:pt x="277707" y="167836"/>
                  </a:cubicBezTo>
                  <a:close/>
                </a:path>
              </a:pathLst>
            </a:custGeom>
            <a:solidFill>
              <a:srgbClr val="1D315F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pic>
          <p:nvPicPr>
            <p:cNvPr id="10" name="Picture 38">
              <a:extLst>
                <a:ext uri="{FF2B5EF4-FFF2-40B4-BE49-F238E27FC236}">
                  <a16:creationId xmlns:a16="http://schemas.microsoft.com/office/drawing/2014/main" id="{9322EEAD-737A-9C67-0EDB-D5EBC892A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245" y="3245242"/>
              <a:ext cx="531594" cy="59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0">
              <a:extLst>
                <a:ext uri="{FF2B5EF4-FFF2-40B4-BE49-F238E27FC236}">
                  <a16:creationId xmlns:a16="http://schemas.microsoft.com/office/drawing/2014/main" id="{2C5EB81B-5996-FBE9-CE7C-9860CF491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9197" y="4397893"/>
              <a:ext cx="614054" cy="485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F3BAD4-7D47-2981-F2CE-0C99B57605B9}"/>
              </a:ext>
            </a:extLst>
          </p:cNvPr>
          <p:cNvGrpSpPr/>
          <p:nvPr/>
        </p:nvGrpSpPr>
        <p:grpSpPr>
          <a:xfrm>
            <a:off x="3881951" y="1598218"/>
            <a:ext cx="4331743" cy="4236368"/>
            <a:chOff x="3881951" y="1598218"/>
            <a:chExt cx="4331743" cy="42363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E8F2E7-A7BD-82E6-A977-C9A5078D4794}"/>
                </a:ext>
              </a:extLst>
            </p:cNvPr>
            <p:cNvSpPr txBox="1"/>
            <p:nvPr/>
          </p:nvSpPr>
          <p:spPr>
            <a:xfrm>
              <a:off x="3941098" y="1726017"/>
              <a:ext cx="42725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1E5"/>
                  </a:solidFill>
                  <a:effectLst/>
                  <a:uLnTx/>
                  <a:uFillTx/>
                  <a:ea typeface="+mn-ea"/>
                  <a:cs typeface="+mn-cs"/>
                </a:rPr>
                <a:t>LEVERAGE </a:t>
              </a:r>
            </a:p>
            <a:p>
              <a:pPr marR="0" lvl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A1E5"/>
                  </a:solidFill>
                  <a:effectLst/>
                  <a:uLnTx/>
                  <a:uFillTx/>
                  <a:ea typeface="+mn-ea"/>
                  <a:cs typeface="+mn-cs"/>
                </a:rPr>
                <a:t>CUTTING-EDGE MACHINE LEARNING SOLUTIONS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99C394C-950C-CB50-9EF8-7EDFF7AF5100}"/>
                </a:ext>
              </a:extLst>
            </p:cNvPr>
            <p:cNvSpPr/>
            <p:nvPr/>
          </p:nvSpPr>
          <p:spPr>
            <a:xfrm>
              <a:off x="3881951" y="1598218"/>
              <a:ext cx="4331742" cy="4236368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5F85FC-40CE-3B33-FD69-25C0A3A9E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447" y="3112824"/>
              <a:ext cx="1033533" cy="55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1A592A73-A904-4419-ECE4-C7B999B8D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42" y="4714958"/>
              <a:ext cx="1367960" cy="33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6" descr="GitHub - facebookresearch/hydra: Hydra is a framework for elegantly  configuring complex applications">
              <a:extLst>
                <a:ext uri="{FF2B5EF4-FFF2-40B4-BE49-F238E27FC236}">
                  <a16:creationId xmlns:a16="http://schemas.microsoft.com/office/drawing/2014/main" id="{B845F06A-945E-BD3E-96F3-B101298EF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13" y="3628630"/>
              <a:ext cx="889516" cy="44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8" descr="MLflow: A way to do more on Azure Machine Learning - Microsoft Community Hub">
              <a:extLst>
                <a:ext uri="{FF2B5EF4-FFF2-40B4-BE49-F238E27FC236}">
                  <a16:creationId xmlns:a16="http://schemas.microsoft.com/office/drawing/2014/main" id="{8238534B-7F74-1A43-05C3-237009983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79"/>
            <a:stretch/>
          </p:blipFill>
          <p:spPr bwMode="auto">
            <a:xfrm>
              <a:off x="6157269" y="4776734"/>
              <a:ext cx="1115533" cy="58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0">
              <a:extLst>
                <a:ext uri="{FF2B5EF4-FFF2-40B4-BE49-F238E27FC236}">
                  <a16:creationId xmlns:a16="http://schemas.microsoft.com/office/drawing/2014/main" id="{414C3997-9472-5B9C-59FF-743BE73E9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054" y="3935716"/>
              <a:ext cx="1017409" cy="650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Tuning your Model HyperParameters with AWS SageMaker | by Rodrigo Dutcosky  | AWS in Plain English">
              <a:extLst>
                <a:ext uri="{FF2B5EF4-FFF2-40B4-BE49-F238E27FC236}">
                  <a16:creationId xmlns:a16="http://schemas.microsoft.com/office/drawing/2014/main" id="{5FA4BFF7-508F-7AFF-9007-5986A1D6E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472" y="4067188"/>
              <a:ext cx="1632028" cy="81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6">
              <a:extLst>
                <a:ext uri="{FF2B5EF4-FFF2-40B4-BE49-F238E27FC236}">
                  <a16:creationId xmlns:a16="http://schemas.microsoft.com/office/drawing/2014/main" id="{E02D23DC-CC98-30CC-B0A3-D09CD17F8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229" y="3043662"/>
              <a:ext cx="613391" cy="71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811082-09E2-5A00-39DE-C361DB42460A}"/>
              </a:ext>
            </a:extLst>
          </p:cNvPr>
          <p:cNvGrpSpPr/>
          <p:nvPr/>
        </p:nvGrpSpPr>
        <p:grpSpPr>
          <a:xfrm>
            <a:off x="8466822" y="1598218"/>
            <a:ext cx="3028765" cy="4236368"/>
            <a:chOff x="8466822" y="1598218"/>
            <a:chExt cx="3028765" cy="42363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A6DB2B-A89D-099B-CF09-5F93475ADAA6}"/>
                </a:ext>
              </a:extLst>
            </p:cNvPr>
            <p:cNvSpPr txBox="1"/>
            <p:nvPr/>
          </p:nvSpPr>
          <p:spPr>
            <a:xfrm>
              <a:off x="8466822" y="1761715"/>
              <a:ext cx="30287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HARNESS THE POWER OF CLOUD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1790A70-B389-51BC-9757-F9CE4050685C}"/>
                </a:ext>
              </a:extLst>
            </p:cNvPr>
            <p:cNvSpPr/>
            <p:nvPr/>
          </p:nvSpPr>
          <p:spPr>
            <a:xfrm>
              <a:off x="8466823" y="1598218"/>
              <a:ext cx="3028764" cy="4236368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46">
              <a:extLst>
                <a:ext uri="{FF2B5EF4-FFF2-40B4-BE49-F238E27FC236}">
                  <a16:creationId xmlns:a16="http://schemas.microsoft.com/office/drawing/2014/main" id="{BFA71956-C5C6-FF5B-D334-F8BF26126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970" y="4222667"/>
              <a:ext cx="1119227" cy="323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8" descr="Amazon Web Services Logo, symbol, meaning, history, PNG, brand">
              <a:extLst>
                <a:ext uri="{FF2B5EF4-FFF2-40B4-BE49-F238E27FC236}">
                  <a16:creationId xmlns:a16="http://schemas.microsoft.com/office/drawing/2014/main" id="{500C053E-785B-5ADD-6964-B0E80EC68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2072" y="4027228"/>
              <a:ext cx="1186686" cy="667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0">
              <a:extLst>
                <a:ext uri="{FF2B5EF4-FFF2-40B4-BE49-F238E27FC236}">
                  <a16:creationId xmlns:a16="http://schemas.microsoft.com/office/drawing/2014/main" id="{EBE0A076-AD6A-42C9-083C-8084D9426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56" y="4699483"/>
              <a:ext cx="2091488" cy="323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2" descr="Cloud computing is a vital Industry 4.0 technology for the power sector">
              <a:extLst>
                <a:ext uri="{FF2B5EF4-FFF2-40B4-BE49-F238E27FC236}">
                  <a16:creationId xmlns:a16="http://schemas.microsoft.com/office/drawing/2014/main" id="{5E00F2C3-7AF5-AA42-C371-059A17700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568" y="2845340"/>
              <a:ext cx="2341273" cy="1107632"/>
            </a:xfrm>
            <a:prstGeom prst="rect">
              <a:avLst/>
            </a:prstGeom>
            <a:noFill/>
            <a:effectLst>
              <a:softEdge rad="53912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4E957CB-E12B-27A1-F29C-D9EABE797FCD}"/>
              </a:ext>
            </a:extLst>
          </p:cNvPr>
          <p:cNvSpPr txBox="1"/>
          <p:nvPr/>
        </p:nvSpPr>
        <p:spPr>
          <a:xfrm>
            <a:off x="557232" y="6193450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grpId="0" nodeType="after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710B-1AA4-9346-7210-638D2E9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FE04FA-103A-DB35-AF18-E63D15B832D7}"/>
              </a:ext>
            </a:extLst>
          </p:cNvPr>
          <p:cNvSpPr/>
          <p:nvPr/>
        </p:nvSpPr>
        <p:spPr>
          <a:xfrm>
            <a:off x="3353594" y="790491"/>
            <a:ext cx="5486400" cy="5486400"/>
          </a:xfrm>
          <a:prstGeom prst="ellipse">
            <a:avLst/>
          </a:prstGeom>
          <a:noFill/>
          <a:ln w="19050">
            <a:solidFill>
              <a:srgbClr val="7C9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F28DBE74-6737-818D-7AA7-98CBEBC35934}"/>
              </a:ext>
            </a:extLst>
          </p:cNvPr>
          <p:cNvSpPr>
            <a:spLocks noGrp="1"/>
          </p:cNvSpPr>
          <p:nvPr/>
        </p:nvSpPr>
        <p:spPr>
          <a:xfrm>
            <a:off x="4042340" y="2339643"/>
            <a:ext cx="4143323" cy="12302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Precision medicine</a:t>
            </a:r>
            <a:endParaRPr lang="en-US" sz="2400" dirty="0"/>
          </a:p>
          <a:p>
            <a:r>
              <a:rPr lang="en-US" sz="2400" dirty="0"/>
              <a:t>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71618221-74F4-832C-22FD-3B0A0A654455}"/>
              </a:ext>
            </a:extLst>
          </p:cNvPr>
          <p:cNvSpPr>
            <a:spLocks noGrp="1"/>
          </p:cNvSpPr>
          <p:nvPr/>
        </p:nvSpPr>
        <p:spPr>
          <a:xfrm>
            <a:off x="4290667" y="4059185"/>
            <a:ext cx="3827424" cy="10380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Diagnostics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255DE8-3387-AD0A-047D-E135B9FC9452}"/>
              </a:ext>
            </a:extLst>
          </p:cNvPr>
          <p:cNvGrpSpPr/>
          <p:nvPr/>
        </p:nvGrpSpPr>
        <p:grpSpPr>
          <a:xfrm>
            <a:off x="6555055" y="438736"/>
            <a:ext cx="3406293" cy="1645920"/>
            <a:chOff x="6542678" y="367349"/>
            <a:chExt cx="3406293" cy="16459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D4F176-6EE7-417E-C9CD-EAE98C30F1F9}"/>
                </a:ext>
              </a:extLst>
            </p:cNvPr>
            <p:cNvSpPr/>
            <p:nvPr/>
          </p:nvSpPr>
          <p:spPr>
            <a:xfrm>
              <a:off x="6542678" y="367349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E283A1-C21F-DC22-94C6-A6EB2B93A366}"/>
                </a:ext>
              </a:extLst>
            </p:cNvPr>
            <p:cNvSpPr txBox="1"/>
            <p:nvPr/>
          </p:nvSpPr>
          <p:spPr>
            <a:xfrm>
              <a:off x="8166033" y="731125"/>
              <a:ext cx="17829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cs typeface="Times New Roman"/>
                </a:rPr>
                <a:t>Disease Mechanism</a:t>
              </a:r>
              <a:endParaRPr lang="en-US" sz="2000" b="1" dirty="0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A2F5AB-D356-5CBF-2F75-140251B57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60219" t="71477" r="33369" b="10280"/>
            <a:stretch/>
          </p:blipFill>
          <p:spPr>
            <a:xfrm>
              <a:off x="6973186" y="425364"/>
              <a:ext cx="925674" cy="155615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FB6910-8767-D7E7-20A1-1A24CB395155}"/>
              </a:ext>
            </a:extLst>
          </p:cNvPr>
          <p:cNvGrpSpPr/>
          <p:nvPr/>
        </p:nvGrpSpPr>
        <p:grpSpPr>
          <a:xfrm>
            <a:off x="8075782" y="2521377"/>
            <a:ext cx="3460286" cy="1645920"/>
            <a:chOff x="8075782" y="2521377"/>
            <a:chExt cx="3460286" cy="16459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83DE5A-B043-D078-832C-8936DC2B8C95}"/>
                </a:ext>
              </a:extLst>
            </p:cNvPr>
            <p:cNvSpPr/>
            <p:nvPr/>
          </p:nvSpPr>
          <p:spPr>
            <a:xfrm>
              <a:off x="8075782" y="2521377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2D958F-BEB4-B595-23B6-A83600336428}"/>
                </a:ext>
              </a:extLst>
            </p:cNvPr>
            <p:cNvSpPr txBox="1"/>
            <p:nvPr/>
          </p:nvSpPr>
          <p:spPr>
            <a:xfrm>
              <a:off x="9753130" y="2971102"/>
              <a:ext cx="178293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2000" b="1" dirty="0">
                  <a:solidFill>
                    <a:schemeClr val="accent1"/>
                  </a:solidFill>
                  <a:cs typeface="Times New Roman"/>
                </a:rPr>
                <a:t>Digital Twin &amp;</a:t>
              </a:r>
            </a:p>
            <a:p>
              <a:pPr algn="ctr"/>
              <a:r>
                <a:rPr lang="de-CH" sz="2000" b="1" dirty="0">
                  <a:solidFill>
                    <a:schemeClr val="accent1"/>
                  </a:solidFill>
                  <a:cs typeface="Times New Roman"/>
                </a:rPr>
                <a:t> Simulation</a:t>
              </a:r>
              <a:endParaRPr lang="en-US" sz="2000" b="1" dirty="0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diagram of a person and a digital thread&#10;&#10;Description automatically generated">
              <a:extLst>
                <a:ext uri="{FF2B5EF4-FFF2-40B4-BE49-F238E27FC236}">
                  <a16:creationId xmlns:a16="http://schemas.microsoft.com/office/drawing/2014/main" id="{5F9D88A7-56B5-6BEA-987E-E46EE68A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973" y="2735035"/>
              <a:ext cx="1286360" cy="141607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AE2030-8715-C210-8FDA-A2DBBB1A5383}"/>
              </a:ext>
            </a:extLst>
          </p:cNvPr>
          <p:cNvGrpSpPr/>
          <p:nvPr/>
        </p:nvGrpSpPr>
        <p:grpSpPr>
          <a:xfrm>
            <a:off x="2104503" y="497941"/>
            <a:ext cx="3304049" cy="1651734"/>
            <a:chOff x="2104503" y="497941"/>
            <a:chExt cx="3304049" cy="165173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856497-610D-A411-9945-8051603A7A18}"/>
                </a:ext>
              </a:extLst>
            </p:cNvPr>
            <p:cNvSpPr/>
            <p:nvPr/>
          </p:nvSpPr>
          <p:spPr>
            <a:xfrm>
              <a:off x="3762632" y="503755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BE0799-7E6A-371B-0B73-964CB1A73918}"/>
                </a:ext>
              </a:extLst>
            </p:cNvPr>
            <p:cNvSpPr txBox="1"/>
            <p:nvPr/>
          </p:nvSpPr>
          <p:spPr>
            <a:xfrm>
              <a:off x="2104503" y="745834"/>
              <a:ext cx="17829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cs typeface="Times New Roman"/>
                </a:rPr>
                <a:t>B</a:t>
              </a:r>
              <a:r>
                <a:rPr lang="en-CH" sz="2000" b="1">
                  <a:solidFill>
                    <a:schemeClr val="accent1"/>
                  </a:solidFill>
                  <a:cs typeface="Times New Roman"/>
                </a:rPr>
                <a:t>iomarker Discovery</a:t>
              </a:r>
              <a:endParaRPr lang="en-US" sz="2000" b="1" dirty="0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1B4F4C-B445-FEC0-A6DC-D9869D928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72871" t="71433" r="20739" b="10489"/>
            <a:stretch/>
          </p:blipFill>
          <p:spPr>
            <a:xfrm>
              <a:off x="4137286" y="497941"/>
              <a:ext cx="954914" cy="159602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939BDE-6DF9-635E-3BBB-FDB435EFB397}"/>
              </a:ext>
            </a:extLst>
          </p:cNvPr>
          <p:cNvGrpSpPr/>
          <p:nvPr/>
        </p:nvGrpSpPr>
        <p:grpSpPr>
          <a:xfrm>
            <a:off x="659319" y="2521377"/>
            <a:ext cx="3352711" cy="1645920"/>
            <a:chOff x="659319" y="2521377"/>
            <a:chExt cx="3352711" cy="16459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DAE98BA-D3AD-3650-D50E-FB807D6E5FD6}"/>
                </a:ext>
              </a:extLst>
            </p:cNvPr>
            <p:cNvSpPr/>
            <p:nvPr/>
          </p:nvSpPr>
          <p:spPr>
            <a:xfrm>
              <a:off x="2366110" y="2521377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D0C5D9-3ADF-F675-EC81-11C700F73BE7}"/>
                </a:ext>
              </a:extLst>
            </p:cNvPr>
            <p:cNvSpPr txBox="1"/>
            <p:nvPr/>
          </p:nvSpPr>
          <p:spPr>
            <a:xfrm>
              <a:off x="659319" y="3108857"/>
              <a:ext cx="17829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2000" b="1" dirty="0">
                  <a:solidFill>
                    <a:schemeClr val="accent1"/>
                  </a:solidFill>
                  <a:cs typeface="Times New Roman"/>
                </a:rPr>
                <a:t>Mode of Drug Action</a:t>
              </a:r>
              <a:endParaRPr lang="en-US" sz="2000" b="1" dirty="0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BA87CA-522E-444C-DC21-66A3EAD89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4839" t="71041" r="86396" b="9762"/>
            <a:stretch/>
          </p:blipFill>
          <p:spPr>
            <a:xfrm>
              <a:off x="2479916" y="2706909"/>
              <a:ext cx="857598" cy="11098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EB1737-1827-248F-C57E-4718E63B362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36659" t="50940" r="49155" b="28051"/>
            <a:stretch/>
          </p:blipFill>
          <p:spPr>
            <a:xfrm>
              <a:off x="3194235" y="2791412"/>
              <a:ext cx="780976" cy="80719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8CEE65-F782-0A35-CFA0-02D764D30C87}"/>
              </a:ext>
            </a:extLst>
          </p:cNvPr>
          <p:cNvGrpSpPr/>
          <p:nvPr/>
        </p:nvGrpSpPr>
        <p:grpSpPr>
          <a:xfrm>
            <a:off x="829229" y="4789077"/>
            <a:ext cx="4311357" cy="1689295"/>
            <a:chOff x="829229" y="4789077"/>
            <a:chExt cx="4311357" cy="168929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5D6E0E-3CCA-B4B6-DAA7-D4DB9D3AFFA5}"/>
                </a:ext>
              </a:extLst>
            </p:cNvPr>
            <p:cNvSpPr/>
            <p:nvPr/>
          </p:nvSpPr>
          <p:spPr>
            <a:xfrm>
              <a:off x="3352089" y="4789077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9029BB-5480-DE6F-E486-79782C68EA7D}"/>
                </a:ext>
              </a:extLst>
            </p:cNvPr>
            <p:cNvSpPr txBox="1"/>
            <p:nvPr/>
          </p:nvSpPr>
          <p:spPr>
            <a:xfrm>
              <a:off x="829229" y="5462709"/>
              <a:ext cx="264780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Digital Pathology </a:t>
              </a: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&amp; </a:t>
              </a: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  <a:cs typeface="Times New Roman" panose="02020603050405020304" pitchFamily="18" charset="0"/>
                </a:rPr>
                <a:t>Histology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4200DA-FB20-A62E-32E9-291FCEBF9ED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13">
              <a:alphaModFix amt="70000"/>
            </a:blip>
            <a:srcRect l="49041" t="53988" r="25117" b="20170"/>
            <a:stretch/>
          </p:blipFill>
          <p:spPr>
            <a:xfrm>
              <a:off x="3133986" y="4933534"/>
              <a:ext cx="2006600" cy="1397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393FB1-16A8-5853-EDF3-DAF404717A4C}"/>
              </a:ext>
            </a:extLst>
          </p:cNvPr>
          <p:cNvGrpSpPr/>
          <p:nvPr/>
        </p:nvGrpSpPr>
        <p:grpSpPr>
          <a:xfrm>
            <a:off x="6688299" y="4740946"/>
            <a:ext cx="3955245" cy="1884052"/>
            <a:chOff x="6640700" y="4726137"/>
            <a:chExt cx="3955245" cy="188405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52043A-5A0F-92A1-17D1-16049E266B31}"/>
                </a:ext>
              </a:extLst>
            </p:cNvPr>
            <p:cNvSpPr/>
            <p:nvPr/>
          </p:nvSpPr>
          <p:spPr>
            <a:xfrm>
              <a:off x="7260713" y="4786716"/>
              <a:ext cx="1645920" cy="1645920"/>
            </a:xfrm>
            <a:prstGeom prst="ellipse">
              <a:avLst/>
            </a:prstGeom>
            <a:solidFill>
              <a:srgbClr val="FFF7E8"/>
            </a:solidFill>
            <a:ln w="19050">
              <a:solidFill>
                <a:srgbClr val="7C9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AE53CA-CF40-3472-3EDC-51D6A5E5A01C}"/>
                </a:ext>
              </a:extLst>
            </p:cNvPr>
            <p:cNvSpPr txBox="1"/>
            <p:nvPr/>
          </p:nvSpPr>
          <p:spPr>
            <a:xfrm>
              <a:off x="8813007" y="5382741"/>
              <a:ext cx="178293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2000" b="1" dirty="0" err="1">
                  <a:solidFill>
                    <a:schemeClr val="accent1"/>
                  </a:solidFill>
                  <a:cs typeface="Times New Roman"/>
                </a:rPr>
                <a:t>Novel</a:t>
              </a:r>
              <a:r>
                <a:rPr lang="de-CH" sz="2000" b="1" dirty="0">
                  <a:solidFill>
                    <a:schemeClr val="accent1"/>
                  </a:solidFill>
                  <a:cs typeface="Times New Roman"/>
                </a:rPr>
                <a:t> </a:t>
              </a:r>
              <a:r>
                <a:rPr lang="de-CH" sz="2000" b="1" dirty="0" err="1">
                  <a:solidFill>
                    <a:schemeClr val="accent1"/>
                  </a:solidFill>
                  <a:cs typeface="Times New Roman"/>
                </a:rPr>
                <a:t>cell</a:t>
              </a:r>
              <a:endParaRPr lang="de-CH" sz="2000" b="1" dirty="0">
                <a:solidFill>
                  <a:schemeClr val="accent1"/>
                </a:solidFill>
                <a:cs typeface="Times New Roman"/>
              </a:endParaRPr>
            </a:p>
            <a:p>
              <a:pPr algn="ctr"/>
              <a:r>
                <a:rPr lang="de-CH" sz="2000" b="1" dirty="0">
                  <a:solidFill>
                    <a:schemeClr val="accent1"/>
                  </a:solidFill>
                  <a:cs typeface="Times New Roman"/>
                </a:rPr>
                <a:t>Population</a:t>
              </a:r>
              <a:endParaRPr lang="en-US" sz="2000" b="1" dirty="0"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5A7FA4-22AE-57CC-CAC9-F67FDBF6DC9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3"/>
            <a:srcRect l="-6090" t="64356" r="80248" b="9802"/>
            <a:stretch/>
          </p:blipFill>
          <p:spPr>
            <a:xfrm>
              <a:off x="6640700" y="4726137"/>
              <a:ext cx="2706184" cy="18840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95D7F5A-8F53-8929-E74E-B08744AABECA}"/>
              </a:ext>
            </a:extLst>
          </p:cNvPr>
          <p:cNvSpPr txBox="1"/>
          <p:nvPr/>
        </p:nvSpPr>
        <p:spPr>
          <a:xfrm>
            <a:off x="5060242" y="3500388"/>
            <a:ext cx="2035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&amp;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A003A7-876B-138A-28B5-212C55480E99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B41-6B16-3D70-EDFB-6FDFEB4B74DB}"/>
              </a:ext>
            </a:extLst>
          </p:cNvPr>
          <p:cNvSpPr txBox="1"/>
          <p:nvPr/>
        </p:nvSpPr>
        <p:spPr>
          <a:xfrm>
            <a:off x="264836" y="6327851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0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" presetClass="entr" presetSubtype="0" fill="hold" grpId="0" nodeType="after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986249-E172-AE44-CB7E-A5607A84A675}"/>
              </a:ext>
            </a:extLst>
          </p:cNvPr>
          <p:cNvSpPr/>
          <p:nvPr/>
        </p:nvSpPr>
        <p:spPr>
          <a:xfrm>
            <a:off x="0" y="0"/>
            <a:ext cx="12193588" cy="1226200"/>
          </a:xfrm>
          <a:prstGeom prst="rect">
            <a:avLst/>
          </a:prstGeom>
          <a:solidFill>
            <a:srgbClr val="00A1E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4EACD-E2BA-8E08-D0D7-07B766AF6EFB}"/>
              </a:ext>
            </a:extLst>
          </p:cNvPr>
          <p:cNvSpPr txBox="1"/>
          <p:nvPr/>
        </p:nvSpPr>
        <p:spPr>
          <a:xfrm>
            <a:off x="0" y="330623"/>
            <a:ext cx="12330112" cy="564356"/>
          </a:xfrm>
          <a:prstGeom prst="roundRect">
            <a:avLst>
              <a:gd name="adj" fmla="val 32400"/>
            </a:avLst>
          </a:prstGeom>
          <a:noFill/>
          <a:ln w="12700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 defTabSz="914400" fontAlgn="ctr">
              <a:spcBef>
                <a:spcPts val="600"/>
              </a:spcBef>
              <a:buClr>
                <a:srgbClr val="00A1E5"/>
              </a:buClr>
              <a:defRPr/>
            </a:pPr>
            <a:r>
              <a:rPr lang="de-CH" sz="2400" b="1">
                <a:solidFill>
                  <a:schemeClr val="accent2"/>
                </a:solidFill>
              </a:rPr>
              <a:t>FACING THE UNKNOWN: JOHN'S JOURNEY WITH A BLOOD CANCER</a:t>
            </a:r>
            <a:endParaRPr lang="de-CH" sz="24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55FAB-2B73-1711-A1F5-70C36E388628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49939-7FF4-5F83-7931-3FDE04EA3D19}"/>
              </a:ext>
            </a:extLst>
          </p:cNvPr>
          <p:cNvSpPr txBox="1"/>
          <p:nvPr/>
        </p:nvSpPr>
        <p:spPr>
          <a:xfrm>
            <a:off x="274100" y="6210347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890+ Older Man Avatar Stock Photos, Pictures &amp; Royalty-Free Images - iStock">
            <a:extLst>
              <a:ext uri="{FF2B5EF4-FFF2-40B4-BE49-F238E27FC236}">
                <a16:creationId xmlns:a16="http://schemas.microsoft.com/office/drawing/2014/main" id="{5CE72016-FAA2-4704-27B1-FCB94993F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r="34880" b="69129"/>
          <a:stretch/>
        </p:blipFill>
        <p:spPr bwMode="auto">
          <a:xfrm>
            <a:off x="1983592" y="3692527"/>
            <a:ext cx="2786441" cy="27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3A8E7063-763C-C9EC-5729-F2D14773A1EB}"/>
              </a:ext>
            </a:extLst>
          </p:cNvPr>
          <p:cNvSpPr/>
          <p:nvPr/>
        </p:nvSpPr>
        <p:spPr>
          <a:xfrm>
            <a:off x="1781269" y="1328770"/>
            <a:ext cx="8631050" cy="2209695"/>
          </a:xfrm>
          <a:prstGeom prst="wedgeEllipseCallout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solidFill>
                  <a:srgbClr val="00A1E5"/>
                </a:solidFill>
                <a:cs typeface="Arial"/>
              </a:rPr>
              <a:t>My name is John and I've been diagnosed with a leukemia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E53B04-D151-8F4A-C7E2-1D61013D5300}"/>
              </a:ext>
            </a:extLst>
          </p:cNvPr>
          <p:cNvGrpSpPr/>
          <p:nvPr/>
        </p:nvGrpSpPr>
        <p:grpSpPr>
          <a:xfrm>
            <a:off x="6596900" y="3536306"/>
            <a:ext cx="3453101" cy="3321694"/>
            <a:chOff x="5853430" y="3291024"/>
            <a:chExt cx="3453101" cy="33216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025384-F927-FF47-982D-E3C14AF0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3430" y="3291024"/>
              <a:ext cx="3453101" cy="32415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17E93E-0753-2D17-4A96-9D5B44852826}"/>
                </a:ext>
              </a:extLst>
            </p:cNvPr>
            <p:cNvSpPr txBox="1"/>
            <p:nvPr/>
          </p:nvSpPr>
          <p:spPr>
            <a:xfrm>
              <a:off x="5853430" y="5966387"/>
              <a:ext cx="123623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Abnormal </a:t>
              </a:r>
            </a:p>
            <a:p>
              <a:pPr algn="ctr"/>
              <a:r>
                <a:rPr lang="en-US" sz="1800" dirty="0"/>
                <a:t>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25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55FAB-2B73-1711-A1F5-70C36E388628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woman doctor Vectors, Clipart &amp; Illustrations for Free Download - illustAC">
            <a:extLst>
              <a:ext uri="{FF2B5EF4-FFF2-40B4-BE49-F238E27FC236}">
                <a16:creationId xmlns:a16="http://schemas.microsoft.com/office/drawing/2014/main" id="{9AD28E25-DFFD-4A80-5F37-EB8F869B6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83" t="49948" r="39527" b="2253"/>
          <a:stretch/>
        </p:blipFill>
        <p:spPr bwMode="auto">
          <a:xfrm>
            <a:off x="530813" y="2804772"/>
            <a:ext cx="2333976" cy="34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365FA-FD0C-48CE-3840-03700F34D945}"/>
              </a:ext>
            </a:extLst>
          </p:cNvPr>
          <p:cNvSpPr txBox="1"/>
          <p:nvPr/>
        </p:nvSpPr>
        <p:spPr>
          <a:xfrm>
            <a:off x="274100" y="6261784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00C46D33-6D3D-6149-8F7B-368559D4C8A9}"/>
              </a:ext>
            </a:extLst>
          </p:cNvPr>
          <p:cNvSpPr/>
          <p:nvPr/>
        </p:nvSpPr>
        <p:spPr>
          <a:xfrm>
            <a:off x="892424" y="595077"/>
            <a:ext cx="7212485" cy="2209695"/>
          </a:xfrm>
          <a:prstGeom prst="wedgeEllipseCallout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solidFill>
                  <a:srgbClr val="00A1E5"/>
                </a:solidFill>
              </a:rPr>
              <a:t>Unfortunately, John's leukemia has relapsed after the first treatment</a:t>
            </a:r>
            <a:r>
              <a:rPr lang="en-US" sz="3200" dirty="0">
                <a:cs typeface="Arial"/>
              </a:rPr>
              <a:t>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791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55FAB-2B73-1711-A1F5-70C36E388628}"/>
              </a:ext>
            </a:extLst>
          </p:cNvPr>
          <p:cNvSpPr/>
          <p:nvPr/>
        </p:nvSpPr>
        <p:spPr>
          <a:xfrm>
            <a:off x="274100" y="6289553"/>
            <a:ext cx="566265" cy="5684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woman doctor Vectors, Clipart &amp; Illustrations for Free Download - illustAC">
            <a:extLst>
              <a:ext uri="{FF2B5EF4-FFF2-40B4-BE49-F238E27FC236}">
                <a16:creationId xmlns:a16="http://schemas.microsoft.com/office/drawing/2014/main" id="{9AD28E25-DFFD-4A80-5F37-EB8F869B6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88" t="50000" r="7519" b="3111"/>
          <a:stretch/>
        </p:blipFill>
        <p:spPr bwMode="auto">
          <a:xfrm>
            <a:off x="270342" y="3030563"/>
            <a:ext cx="2823181" cy="34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80A6C-6394-D2C9-3FCE-7B5A2B827203}"/>
              </a:ext>
            </a:extLst>
          </p:cNvPr>
          <p:cNvSpPr txBox="1"/>
          <p:nvPr/>
        </p:nvSpPr>
        <p:spPr>
          <a:xfrm>
            <a:off x="270342" y="6251733"/>
            <a:ext cx="6906124" cy="45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C3FB05D0-F60C-CC6A-5A12-A37AA2883C43}"/>
              </a:ext>
            </a:extLst>
          </p:cNvPr>
          <p:cNvSpPr/>
          <p:nvPr/>
        </p:nvSpPr>
        <p:spPr>
          <a:xfrm>
            <a:off x="270343" y="420428"/>
            <a:ext cx="6906124" cy="2209695"/>
          </a:xfrm>
          <a:prstGeom prst="wedgeEllipseCallout">
            <a:avLst>
              <a:gd name="adj1" fmla="val -25443"/>
              <a:gd name="adj2" fmla="val 70776"/>
            </a:avLst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solidFill>
                  <a:srgbClr val="00A1E5"/>
                </a:solidFill>
              </a:rPr>
              <a:t>How can I determine an effective personalized treatment for John?</a:t>
            </a:r>
            <a:r>
              <a:rPr lang="en-US" sz="3200" dirty="0">
                <a:cs typeface="Arial"/>
              </a:rPr>
              <a:t>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46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TRANSPARENTBACKGROUND" val="true"/>
  <p:tag name="ADDCOLLABORATIONLINK" val="false"/>
  <p:tag name="DATEINSERTED" val="1716810479188"/>
  <p:tag name="VERSION" val="1716810464815"/>
  <p:tag name="SETTINGSKEY" val="664e12186f819213e1d34df3_1716810471452"/>
  <p:tag name="TITLE" val="Untitled"/>
  <p:tag name="CREATORNAME" val="Surabhi Jagtap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457422860"/>
  <p:tag name="TRANSPARENTBACKGROUND" val="true"/>
  <p:tag name="ADDCOLLABORATIONLINK" val="false"/>
  <p:tag name="VERSION" val="1716457394389"/>
  <p:tag name="TITLE" val="Untitled"/>
  <p:tag name="CREATORNAME" val="Surabhi Jagtap"/>
  <p:tag name="DATEINSERTED" val="1716457423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16390026"/>
  <p:tag name="VERSION" val="1716816380735"/>
  <p:tag name="SETTINGSKEY" val="664e12186f819213e1d34df3_1716816075437"/>
  <p:tag name="TITLE" val="Untitled"/>
  <p:tag name="CREATORNAME" val="Surabhi Jagta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16390026"/>
  <p:tag name="VERSION" val="1716816380735"/>
  <p:tag name="SETTINGSKEY" val="664e12186f819213e1d34df3_1716816075437"/>
  <p:tag name="TITLE" val="Untitled"/>
  <p:tag name="CREATORNAME" val="Surabhi Jagtap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816075437"/>
  <p:tag name="ADDCOLLABORATIONLINK" val="false"/>
  <p:tag name="DATEINSERTED" val="1716816092447"/>
  <p:tag name="TRANSPARENTBACKGROUND" val="true"/>
  <p:tag name="VERSION" val="1716814091606"/>
  <p:tag name="TITLE" val="Untitled"/>
  <p:tag name="CREATORNAME" val="Surabhi Jagta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5684cfa9da678a447a85b3a"/>
  <p:tag name="SETTINGSKEY" val="65684cfa9da678a447a85b3a_1716537716807"/>
  <p:tag name="TRANSPARENTBACKGROUND" val="true"/>
  <p:tag name="ADDCOLLABORATIONLINK" val="false"/>
  <p:tag name="VERSION" val="1711371540277"/>
  <p:tag name="TITLE" val="Copy of 725_project_proposal"/>
  <p:tag name="CREATORNAME" val="Surabhi Jagtap"/>
  <p:tag name="DATEINSERTED" val="171653771698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5684cfa9da678a447a85b3a"/>
  <p:tag name="SETTINGSKEY" val="65684cfa9da678a447a85b3a_1716537716807"/>
  <p:tag name="TRANSPARENTBACKGROUND" val="true"/>
  <p:tag name="ADDCOLLABORATIONLINK" val="false"/>
  <p:tag name="VERSION" val="1711371540277"/>
  <p:tag name="TITLE" val="Copy of 725_project_proposal"/>
  <p:tag name="CREATORNAME" val="Surabhi Jagtap"/>
  <p:tag name="DATEINSERTED" val="17165377169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5684cfa9da678a447a85b3a"/>
  <p:tag name="SETTINGSKEY" val="65684cfa9da678a447a85b3a_1716537716807"/>
  <p:tag name="TRANSPARENTBACKGROUND" val="true"/>
  <p:tag name="ADDCOLLABORATIONLINK" val="false"/>
  <p:tag name="VERSION" val="1711371540277"/>
  <p:tag name="TITLE" val="Copy of 725_project_proposal"/>
  <p:tag name="CREATORNAME" val="Surabhi Jagtap"/>
  <p:tag name="DATEINSERTED" val="17165377169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23085834"/>
  <p:tag name="VERSION" val="1716823082655"/>
  <p:tag name="SETTINGSKEY" val="664e12186f819213e1d34df3_1716822969716"/>
  <p:tag name="TITLE" val="Untitled"/>
  <p:tag name="CREATORNAME" val="Surabhi Jagta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23085834"/>
  <p:tag name="VERSION" val="1716823082655"/>
  <p:tag name="SETTINGSKEY" val="664e12186f819213e1d34df3_1716822969716"/>
  <p:tag name="TITLE" val="Untitled"/>
  <p:tag name="CREATORNAME" val="Surabhi Jagta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23085834"/>
  <p:tag name="VERSION" val="1716823082655"/>
  <p:tag name="SETTINGSKEY" val="664e12186f819213e1d34df3_1716822969716"/>
  <p:tag name="TITLE" val="Untitled"/>
  <p:tag name="CREATORNAME" val="Surabhi Jagta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TRANSPARENTBACKGROUND" val="true"/>
  <p:tag name="ADDCOLLABORATIONLINK" val="false"/>
  <p:tag name="DATEINSERTED" val="1716810479188"/>
  <p:tag name="VERSION" val="1716810464815"/>
  <p:tag name="SETTINGSKEY" val="664e12186f819213e1d34df3_1716810471452"/>
  <p:tag name="TITLE" val="Untitled"/>
  <p:tag name="CREATORNAME" val="Surabhi Jagta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ADDCOLLABORATIONLINK" val="false"/>
  <p:tag name="TRANSPARENTBACKGROUND" val="true"/>
  <p:tag name="DATEINSERTED" val="1716823085834"/>
  <p:tag name="VERSION" val="1716823082655"/>
  <p:tag name="SETTINGSKEY" val="664e12186f819213e1d34df3_1716822969716"/>
  <p:tag name="TITLE" val="Untitled"/>
  <p:tag name="CREATORNAME" val="Surabhi Jagta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TRANSPARENTBACKGROUND" val="true"/>
  <p:tag name="ADDCOLLABORATIONLINK" val="false"/>
  <p:tag name="DATEINSERTED" val="1716810479188"/>
  <p:tag name="VERSION" val="1716810464815"/>
  <p:tag name="SETTINGSKEY" val="664e12186f819213e1d34df3_1716810471452"/>
  <p:tag name="TITLE" val="Untitled"/>
  <p:tag name="CREATORNAME" val="Surabhi Jagta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TRANSPARENTBACKGROUND" val="true"/>
  <p:tag name="ADDCOLLABORATIONLINK" val="false"/>
  <p:tag name="DATEINSERTED" val="1716805141350"/>
  <p:tag name="VERSION" val="1716805133759"/>
  <p:tag name="SETTINGSKEY" val="664e12186f819213e1d34df3_1716804420236"/>
  <p:tag name="TITLE" val="Untitled"/>
  <p:tag name="CREATORNAME" val="Surabhi Jagta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TRANSPARENTBACKGROUND" val="true"/>
  <p:tag name="ADDCOLLABORATIONLINK" val="false"/>
  <p:tag name="DATEINSERTED" val="1716804845236"/>
  <p:tag name="VERSION" val="1716804835943"/>
  <p:tag name="SETTINGSKEY" val="664e12186f819213e1d34df3_1716804420236"/>
  <p:tag name="TITLE" val="Untitled"/>
  <p:tag name="CREATORNAME" val="Surabhi Jagta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804420236"/>
  <p:tag name="TRANSPARENTBACKGROUND" val="true"/>
  <p:tag name="ADDCOLLABORATIONLINK" val="false"/>
  <p:tag name="VERSION" val="1716804321525"/>
  <p:tag name="TITLE" val="Untitled"/>
  <p:tag name="CREATORNAME" val="Surabhi Jagtap"/>
  <p:tag name="DATEINSERTED" val="17168044213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804420236"/>
  <p:tag name="TRANSPARENTBACKGROUND" val="true"/>
  <p:tag name="ADDCOLLABORATIONLINK" val="false"/>
  <p:tag name="VERSION" val="1716804321525"/>
  <p:tag name="TITLE" val="Untitled"/>
  <p:tag name="CREATORNAME" val="Surabhi Jagtap"/>
  <p:tag name="DATEINSERTED" val="17168044213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804420236"/>
  <p:tag name="TRANSPARENTBACKGROUND" val="true"/>
  <p:tag name="ADDCOLLABORATIONLINK" val="false"/>
  <p:tag name="VERSION" val="1716804321525"/>
  <p:tag name="TITLE" val="Untitled"/>
  <p:tag name="CREATORNAME" val="Surabhi Jagtap"/>
  <p:tag name="DATEINSERTED" val="17168044213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64e12186f819213e1d34df3"/>
  <p:tag name="SETTINGSKEY" val="664e12186f819213e1d34df3_1716804420236"/>
  <p:tag name="TRANSPARENTBACKGROUND" val="true"/>
  <p:tag name="ADDCOLLABORATIONLINK" val="false"/>
  <p:tag name="VERSION" val="1716804321525"/>
  <p:tag name="TITLE" val="Untitled"/>
  <p:tag name="CREATORNAME" val="Surabhi Jagtap"/>
  <p:tag name="DATEINSERTED" val="1716804421332"/>
</p:tagLst>
</file>

<file path=ppt/theme/theme1.xml><?xml version="1.0" encoding="utf-8"?>
<a:theme xmlns:a="http://schemas.openxmlformats.org/drawingml/2006/main" name="Master #1 Logo horizontal">
  <a:themeElements>
    <a:clrScheme name="CSEM Theme Color #1">
      <a:dk1>
        <a:srgbClr val="283147"/>
      </a:dk1>
      <a:lt1>
        <a:sysClr val="window" lastClr="FFFFFF"/>
      </a:lt1>
      <a:dk2>
        <a:srgbClr val="00B0F0"/>
      </a:dk2>
      <a:lt2>
        <a:srgbClr val="DFE3E5"/>
      </a:lt2>
      <a:accent1>
        <a:srgbClr val="00B0F0"/>
      </a:accent1>
      <a:accent2>
        <a:srgbClr val="FF00FF"/>
      </a:accent2>
      <a:accent3>
        <a:srgbClr val="00FF00"/>
      </a:accent3>
      <a:accent4>
        <a:srgbClr val="FFFF00"/>
      </a:accent4>
      <a:accent5>
        <a:srgbClr val="FF0066"/>
      </a:accent5>
      <a:accent6>
        <a:srgbClr val="9933FF"/>
      </a:accent6>
      <a:hlink>
        <a:srgbClr val="00B0F0"/>
      </a:hlink>
      <a:folHlink>
        <a:srgbClr val="A4DEF4"/>
      </a:folHlink>
    </a:clrScheme>
    <a:fontScheme name="MyCSEMFonts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lnSpc>
            <a:spcPct val="110000"/>
          </a:lnSpc>
          <a:spcAft>
            <a:spcPts val="1200"/>
          </a:spcAft>
          <a:buClr>
            <a:schemeClr val="bg2"/>
          </a:buCl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-CSEM-slide-deck.potx" id="{02275FA3-A13C-4AFB-A647-329A752E4E4F}" vid="{D407AE23-23EB-44BD-9DF0-517832FD78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ysClr val="window" lastClr="FFFFFF"/>
      </a:lt1>
      <a:dk2>
        <a:srgbClr val="878787"/>
      </a:dk2>
      <a:lt2>
        <a:srgbClr val="FFFFFF"/>
      </a:lt2>
      <a:accent1>
        <a:srgbClr val="00A1E5"/>
      </a:accent1>
      <a:accent2>
        <a:srgbClr val="003264"/>
      </a:accent2>
      <a:accent3>
        <a:srgbClr val="3FBAC1"/>
      </a:accent3>
      <a:accent4>
        <a:srgbClr val="D61E5C"/>
      </a:accent4>
      <a:accent5>
        <a:srgbClr val="BFD100"/>
      </a:accent5>
      <a:accent6>
        <a:srgbClr val="FFCC33"/>
      </a:accent6>
      <a:hlink>
        <a:srgbClr val="000000"/>
      </a:hlink>
      <a:folHlink>
        <a:srgbClr val="000000"/>
      </a:folHlink>
    </a:clrScheme>
    <a:fontScheme name="mdre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SEM-MasterSlides V2.potx" id="{7BE5CAB7-F94E-4B53-AFDF-9B04D9191194}" vid="{857E1CBE-DEA5-42C3-82BD-98C8AEF5E319}"/>
    </a:ext>
  </a:extLst>
</a:theme>
</file>

<file path=ppt/theme/theme3.xml><?xml version="1.0" encoding="utf-8"?>
<a:theme xmlns:a="http://schemas.openxmlformats.org/drawingml/2006/main" name="5_Master #1 Logo horizontal">
  <a:themeElements>
    <a:clrScheme name="CSEM Theme Color #1">
      <a:dk1>
        <a:srgbClr val="283147"/>
      </a:dk1>
      <a:lt1>
        <a:sysClr val="window" lastClr="FFFFFF"/>
      </a:lt1>
      <a:dk2>
        <a:srgbClr val="00B0F0"/>
      </a:dk2>
      <a:lt2>
        <a:srgbClr val="DFE3E5"/>
      </a:lt2>
      <a:accent1>
        <a:srgbClr val="00B0F0"/>
      </a:accent1>
      <a:accent2>
        <a:srgbClr val="FF00FF"/>
      </a:accent2>
      <a:accent3>
        <a:srgbClr val="00FF00"/>
      </a:accent3>
      <a:accent4>
        <a:srgbClr val="FFFF00"/>
      </a:accent4>
      <a:accent5>
        <a:srgbClr val="FF0066"/>
      </a:accent5>
      <a:accent6>
        <a:srgbClr val="9933FF"/>
      </a:accent6>
      <a:hlink>
        <a:srgbClr val="00B0F0"/>
      </a:hlink>
      <a:folHlink>
        <a:srgbClr val="A4DEF4"/>
      </a:folHlink>
    </a:clrScheme>
    <a:fontScheme name="MyCSEMFonts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lnSpc>
            <a:spcPct val="110000"/>
          </a:lnSpc>
          <a:spcAft>
            <a:spcPts val="1200"/>
          </a:spcAft>
          <a:buClr>
            <a:schemeClr val="bg2"/>
          </a:buClr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EM-DARK-slide-deck.potx" id="{1C856B38-015A-4C5C-9B86-61ED04AD5C5A}" vid="{E258FBCB-80C3-4EE1-A361-7F49D506068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643052-A683-8748-8069-6D4C22744BE9}">
  <we:reference id="wa200006038" version="1.0.0.3" store="en-US" storeType="OMEX"/>
  <we:alternateReferences>
    <we:reference id="wa200006038" version="1.0.0.3" store="en-US" storeType="OMEX"/>
  </we:alternateReferences>
  <we:properties>
    <we:property name="650c0573f7f75124fc30c86f_1716537696753" value="{&quot;id&quot;:&quot;1c6a85af-983d-4aff-a9fd-ef848c04c8d1&quot;,&quot;objects&quot;:{&quot;1c6a85af-983d-4aff-a9fd-ef848c04c8d1&quot;:{&quot;id&quot;:&quot;1c6a85af-983d-4aff-a9fd-ef848c04c8d1&quot;,&quot;type&quot;:&quot;FIGURE_OBJECT&quot;,&quot;document&quot;:{&quot;type&quot;:&quot;DOCUMENT_GROUP&quot;,&quot;canvasType&quot;:&quot;FIGURE&quot;,&quot;units&quot;:&quot;in&quot;}},&quot;c7806ed8-1912-4202-8adf-3bd7de72919b&quot;:{&quot;id&quot;:&quot;c7806ed8-1912-4202-8adf-3bd7de72919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1c6a85af-983d-4aff-a9fd-ef848c04c8d1&quot;,&quot;type&quot;:&quot;FRAME&quot;,&quot;order&quot;:&quot;5&quot;}},&quot;35f07da2-8d65-4fb1-9174-c5210c783e5d&quot;:{&quot;id&quot;:&quot;35f07da2-8d65-4fb1-9174-c5210c783e5d&quot;,&quot;type&quot;:&quot;FIGURE_OBJECT&quot;,&quot;document&quot;:{&quot;type&quot;:&quot;FIGURE&quot;,&quot;canvasType&quot;:&quot;FIGURE&quot;,&quot;units&quot;:&quot;in&quot;},&quot;parent&quot;:{&quot;parentId&quot;:&quot;1c6a85af-983d-4aff-a9fd-ef848c04c8d1&quot;,&quot;type&quot;:&quot;DOCUMENT&quot;,&quot;order&quot;:&quot;5&quot;},&quot;layout&quot;:{&quot;sizeRatio&quot;:{&quot;x&quot;:0.88,&quot;y&quot;:0.88},&quot;keepAspectRatio&quot;:false}},&quot;9d584663-642b-417c-9710-cd01f134effc&quot;:{&quot;id&quot;:&quot;9d584663-642b-417c-9710-cd01f134eff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35f07da2-8d65-4fb1-9174-c5210c783e5d&quot;,&quot;order&quot;:&quot;5&quot;}},&quot;48c73cb3-f882-4d8b-b4e5-d76caf50e363&quot;:{&quot;id&quot;:&quot;48c73cb3-f882-4d8b-b4e5-d76caf50e363&quot;,&quot;type&quot;:&quot;FIGURE_OBJECT&quot;,&quot;guide&quot;:{&quot;type&quot;:&quot;GRID&quot;,&quot;distance&quot;:0.5,&quot;units&quot;:&quot;in&quot;},&quot;parent&quot;:{&quot;parentId&quot;:&quot;1c6a85af-983d-4aff-a9fd-ef848c04c8d1&quot;,&quot;type&quot;:&quot;GUIDE&quot;,&quot;order&quot;:&quot;5&quot;}},&quot;01045180-c395-4121-8e45-11e1f8069a72&quot;:{&quot;id&quot;:&quot;01045180-c395-4121-8e45-11e1f8069a72&quot;,&quot;name&quot;:&quot;Spreadsheet (symbol)&quot;,&quot;displayName&quot;:&quot;&quot;,&quot;type&quot;:&quot;FIGURE_OBJECT&quot;,&quot;relativeTransform&quot;:{&quot;translate&quot;:{&quot;x&quot;:-346.6276146521644,&quot;y&quot;:-204.86537589919126},&quot;rotate&quot;:0,&quot;skewX&quot;:0,&quot;scale&quot;:{&quot;x&quot;:0.32876224998876014,&quot;y&quot;:0.3972482898133675}},&quot;image&quot;:{&quot;url&quot;:&quot;https://icons.biorender.com/biorender/6418716ca50983002003765c/20230320144556/image/spreadsheet-symbol.png&quot;,&quot;fallbackUrl&quot;:&quot;https://res.cloudinary.com/dlcjuc3ej/image/upload/v1679323556/kvbd97uc6hgo74m1j5cv.svg#/keystone/api/icons/6418716ca50983002003765c/20230320144556/image/spreadsheet-symbol.svg&quot;,&quot;isPremium&quot;:false,&quot;size&quot;:{&quot;x&quot;:100,&quot;y&quot;:112.25}},&quot;source&quot;:{&quot;id&quot;:&quot;6418716ca50983002003765c&quot;,&quot;type&quot;:&quot;ASSETS&quot;},&quot;isPremium&quot;:false,&quot;parent&quot;:{&quot;type&quot;:&quot;CHILD&quot;,&quot;parentId&quot;:&quot;2a25e628-188a-4857-a03e-e14e2da73fb4&quot;,&quot;order&quot;:&quot;6&quot;},&quot;opacity&quot;:0.99},&quot;3775eaa6-e46c-40bd-ad89-82eee0314d3f&quot;:{&quot;id&quot;:&quot;3775eaa6-e46c-40bd-ad89-82eee0314d3f&quot;,&quot;name&quot;:&quot;DNA (short, symbol)&quot;,&quot;displayName&quot;:&quot;&quot;,&quot;type&quot;:&quot;FIGURE_OBJECT&quot;,&quot;relativeTransform&quot;:{&quot;translate&quot;:{&quot;x&quot;:-349.71474120605825,&quot;y&quot;:-246.46886243579485},&quot;rotate&quot;:0,&quot;skewX&quot;:0,&quot;scale&quot;:{&quot;x&quot;:0.5591498659940805,&quot;y&quot;:0.5166135562420052}},&quot;image&quot;:{&quot;url&quot;:&quot;https://icons.biorender.com/biorender/6329d2c58dc9890028b7aaf8/20220920145047/image/dna-short-symbol.png&quot;,&quot;fallbackUrl&quot;:&quot;https://res.cloudinary.com/dlcjuc3ej/image/upload/v1663685447/bxvclwxd0wberg05nrx9.svg#/keystone/api/icons/6329d2c58dc9890028b7aaf8/20220920145047/image/dna-short-symbol.svg&quot;,&quot;isPremium&quot;:false,&quot;size&quot;:{&quot;x&quot;:79,&quot;y&quot;:40.68796992481203}},&quot;source&quot;:{&quot;id&quot;:&quot;6329d2c58dc9890028b7aaf8&quot;,&quot;type&quot;:&quot;ASSETS&quot;},&quot;isPremium&quot;:false,&quot;parent&quot;:{&quot;type&quot;:&quot;CHILD&quot;,&quot;parentId&quot;:&quot;2a25e628-188a-4857-a03e-e14e2da73fb4&quot;,&quot;order&quot;:&quot;2&quot;},&quot;opacity&quot;:0.99},&quot;b37f9641-165e-429f-85c1-c1ca95211141&quot;:{&quot;id&quot;:&quot;b37f9641-165e-429f-85c1-c1ca95211141&quot;,&quot;name&quot;:&quot;Pill bottle (symbol)&quot;,&quot;displayName&quot;:&quot;&quot;,&quot;type&quot;:&quot;FIGURE_OBJECT&quot;,&quot;relativeTransform&quot;:{&quot;translate&quot;:{&quot;x&quot;:-390.41377761597744,&quot;y&quot;:-204.23082339752966},&quot;rotate&quot;:0,&quot;skewX&quot;:0,&quot;scale&quot;:{&quot;x&quot;:0.37226319364943994,&quot;y&quot;:0.43321299986714595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type&quot;:&quot;ASSETS&quot;},&quot;isPremium&quot;:false,&quot;parent&quot;:{&quot;type&quot;:&quot;CHILD&quot;,&quot;parentId&quot;:&quot;2a25e628-188a-4857-a03e-e14e2da73fb4&quot;,&quot;order&quot;:&quot;3&quot;},&quot;opacity&quot;:0.99},&quot;e52c6485-163f-44cb-9346-f237140219d5&quot;:{&quot;id&quot;:&quot;e52c6485-163f-44cb-9346-f237140219d5&quot;,&quot;name&quot;:&quot;Machine learning icon&quot;,&quot;displayName&quot;:&quot;&quot;,&quot;type&quot;:&quot;FIGURE_OBJECT&quot;,&quot;relativeTransform&quot;:{&quot;translate&quot;:{&quot;x&quot;:-149.7846696979694,&quot;y&quot;:-191.40890780550993},&quot;rotate&quot;:0,&quot;skewX&quot;:0,&quot;scale&quot;:{&quot;x&quot;:0.5747211719687435,&quot;y&quot;:0.6184963569650703}},&quot;image&quot;:{&quot;url&quot;:&quot;https://icons.biorender.com/biorender/5e6902242baed200282af009/20200311153103/image/machine-learning-icon.png&quot;,&quot;fallbackUrl&quot;:&quot;https://res.cloudinary.com/dlcjuc3ej/image/upload/v1583940663/ndzc6dfzu0svqgc8n16b.svg#/keystone/api/icons/5e6902242baed200282af009/20200311153103/image/machine-learning-icon.svg&quot;,&quot;isPremium&quot;:false,&quot;size&quot;:{&quot;x&quot;:100,&quot;y&quot;:99.31972789115646}},&quot;source&quot;:{&quot;id&quot;:&quot;5e6902242baed200282af009&quot;,&quot;type&quot;:&quot;ASSETS&quot;},&quot;isPremium&quot;:false,&quot;parent&quot;:{&quot;type&quot;:&quot;CHILD&quot;,&quot;parentId&quot;:&quot;35f07da2-8d65-4fb1-9174-c5210c783e5d&quot;,&quot;order&quot;:&quot;205&quot;},&quot;opacity&quot;:0.99,&quot;styles&quot;:{&quot;Layer_6-hidden&quot;:[{&quot;monochromeTargetColor&quot;:&quot;#155289&quot;,&quot;styleName&quot;:&quot;FILL&quot;},{&quot;monochromeTargetColor&quot;:&quot;#155289&quot;,&quot;styleName&quot;:&quot;STROKE&quot;,&quot;color&quot;:&quot;#051940&quot;}],&quot;vector-hidden&quot;:[{&quot;styleName&quot;:&quot;MONOCHROME_COLOR&quot;,&quot;index&quot;:0,&quot;color&quot;:&quot;#155289&quot;}],&quot;Layer_5-hidden&quot;:[{&quot;monochromeTargetColor&quot;:&quot;#155289&quot;,&quot;styleName&quot;:&quot;FILL&quot;,&quot;color&quot;:&quot;#051940&quot;},{&quot;monochromeTargetColor&quot;:&quot;#155289&quot;,&quot;styleName&quot;:&quot;STROKE&quot;,&quot;color&quot;:&quot;#051940&quot;}]}},&quot;319f0269-a3ed-40ee-97da-3b98feb81a1d&quot;:{&quot;id&quot;:&quot;319f0269-a3ed-40ee-97da-3b98feb81a1d&quot;,&quot;type&quot;:&quot;FIGURE_OBJECT&quot;,&quot;relativeTransform&quot;:{&quot;translate&quot;:{&quot;x&quot;:-149.78464386494846,&quot;y&quot;:-237.15621070662758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3.333333333333332,&quot;color&quot;:&quot;rgba(21,82,137,1)&quot;,&quot;fontWeight&quot;:&quot;bold&quot;,&quot;fontStyle&quot;:&quot;normal&quot;,&quot;decoration&quot;:&quot;none&quot;,&quot;script&quot;:&quot;none&quot;},&quot;range&quot;:[0,10]}],&quot;text&quot;:&quot;AI engine I&quot;}],&quot;_lastCaretLocation&quot;:{&quot;lineIndex&quot;:0,&quot;runIndex&quot;:0,&quot;charIndex&quot;:2}},&quot;format&quot;:&quot;BETTER_TEXT&quot;,&quot;size&quot;:{&quot;x&quot;:53.17245814787919,&quot;y&quot;:30.066666666666663},&quot;targetSize&quot;:{&quot;x&quot;:53.17245814787919,&quot;y&quot;:18.675322480745393}},&quot;parent&quot;:{&quot;type&quot;:&quot;CHILD&quot;,&quot;parentId&quot;:&quot;35f07da2-8d65-4fb1-9174-c5210c783e5d&quot;,&quot;order&quot;:&quot;207&quot;},&quot;opacity&quot;:0.99},&quot;a32a6abb-f169-467d-99e4-638bd38d3626&quot;:{&quot;id&quot;:&quot;a32a6abb-f169-467d-99e4-638bd38d3626&quot;,&quot;type&quot;:&quot;FIGURE_OBJECT&quot;,&quot;relativeTransform&quot;:{&quot;translate&quot;:{&quot;x&quot;:-45.034423941436096,&quot;y&quot;:-93.54774229232385},&quot;rotate&quot;:0},&quot;text&quot;:{&quot;textData&quot;:{&quot;lineSpacing&quot;:&quot;normal&quot;,&quot;alignment&quot;:&quot;center&quot;,&quot;verticalAlign&quot;:&quot;TOP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23]}],&quot;text&quot;:&quot;Patient Knowledge Graphs&quot;}],&quot;_lastCaretLocation&quot;:{&quot;lineIndex&quot;:0,&quot;runIndex&quot;:-1,&quot;charIndex&quot;:-1,&quot;endOfLine&quot;:true}},&quot;format&quot;:&quot;BETTER_TEXT&quot;,&quot;size&quot;:{&quot;x&quot;:120.54162461131716,&quot;y&quot;:49.14666666666666},&quot;targetSize&quot;:{&quot;x&quot;:120.54162461131716,&quot;y&quot;:49.14666666666666}},&quot;parent&quot;:{&quot;type&quot;:&quot;CHILD&quot;,&quot;parentId&quot;:&quot;35f07da2-8d65-4fb1-9174-c5210c783e5d&quot;,&quot;order&quot;:&quot;21&quot;},&quot;opacity&quot;:0.99},&quot;d615a1d2-5d40-464c-b832-66993fe8d766&quot;:{&quot;id&quot;:&quot;d615a1d2-5d40-464c-b832-66993fe8d766&quot;,&quot;name&quot;:&quot;Patient with IV&quot;,&quot;displayName&quot;:&quot;&quot;,&quot;type&quot;:&quot;FIGURE_OBJECT&quot;,&quot;relativeTransform&quot;:{&quot;translate&quot;:{&quot;x&quot;:-377.3053335597529,&quot;y&quot;:-201.77229667603058},&quot;rotate&quot;:0,&quot;skewX&quot;:0,&quot;scale&quot;:{&quot;x&quot;:0.2973800372813718,&quot;y&quot;:0.3099446949832521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15&quot;}},&quot;33af7e86-5b1a-460e-b639-cb11889b3972&quot;:{&quot;id&quot;:&quot;33af7e86-5b1a-460e-b639-cb11889b3972&quot;,&quot;name&quot;:&quot;Patient with IV&quot;,&quot;displayName&quot;:&quot;&quot;,&quot;type&quot;:&quot;FIGURE_OBJECT&quot;,&quot;relativeTransform&quot;:{&quot;translate&quot;:{&quot;x&quot;:-399.1056567710731,&quot;y&quot;:-201.77275817769322},&quot;rotate&quot;:0,&quot;skewX&quot;:0,&quot;scale&quot;:{&quot;x&quot;:0.2973800372813718,&quot;y&quot;:0.3099446949832521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02&quot;}},&quot;ff943f24-8568-4552-ad65-a6d0df1a5d6a&quot;:{&quot;id&quot;:&quot;ff943f24-8568-4552-ad65-a6d0df1a5d6a&quot;,&quot;name&quot;:&quot;Patient with IV&quot;,&quot;displayName&quot;:&quot;&quot;,&quot;type&quot;:&quot;FIGURE_OBJECT&quot;,&quot;relativeTransform&quot;:{&quot;translate&quot;:{&quot;x&quot;:-425.2051109796384,&quot;y&quot;:-201.772239514276},&quot;rotate&quot;:0,&quot;skewX&quot;:0,&quot;scale&quot;:{&quot;x&quot;:0.2973800372813718,&quot;y&quot;:0.309944694983252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05&quot;}},&quot;38b3b8f5-36b1-4f59-b818-0c0f45b8e4af&quot;:{&quot;id&quot;:&quot;38b3b8f5-36b1-4f59-b818-0c0f45b8e4af&quot;,&quot;name&quot;:&quot;Patient with IV&quot;,&quot;displayName&quot;:&quot;&quot;,&quot;type&quot;:&quot;FIGURE_OBJECT&quot;,&quot;relativeTransform&quot;:{&quot;translate&quot;:{&quot;x&quot;:-377.3051916576931,&quot;y&quot;:-238.251339318877},&quot;rotate&quot;:0,&quot;skewX&quot;:0,&quot;scale&quot;:{&quot;x&quot;:0.2973800372813718,&quot;y&quot;:0.3099446949832521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07&quot;}},&quot;d0e06db0-01f5-446e-b935-26f0ae9fbd8d&quot;:{&quot;id&quot;:&quot;d0e06db0-01f5-446e-b935-26f0ae9fbd8d&quot;,&quot;name&quot;:&quot;Patient with IV&quot;,&quot;displayName&quot;:&quot;&quot;,&quot;type&quot;:&quot;FIGURE_OBJECT&quot;,&quot;relativeTransform&quot;:{&quot;translate&quot;:{&quot;x&quot;:-400.91024438280783,&quot;y&quot;:-238.25170876646803},&quot;rotate&quot;:0,&quot;skewX&quot;:0,&quot;scale&quot;:{&quot;x&quot;:0.2973800372813718,&quot;y&quot;:0.309944694983252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1&quot;}},&quot;9d095dca-b881-44c0-9135-c550c00766ac&quot;:{&quot;id&quot;:&quot;9d095dca-b881-44c0-9135-c550c00766ac&quot;,&quot;name&quot;:&quot;Patient with IV&quot;,&quot;displayName&quot;:&quot;&quot;,&quot;type&quot;:&quot;FIGURE_OBJECT&quot;,&quot;relativeTransform&quot;:{&quot;translate&quot;:{&quot;x&quot;:-425.2049089312156,&quot;y&quot;:-238.2512472648054},&quot;rotate&quot;:0,&quot;skewX&quot;:0,&quot;scale&quot;:{&quot;x&quot;:0.2973800372813718,&quot;y&quot;:0.3099446949832521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12&quot;}},&quot;2a25e628-188a-4857-a03e-e14e2da73fb4&quot;:{&quot;type&quot;:&quot;FIGURE_OBJECT&quot;,&quot;id&quot;:&quot;2a25e628-188a-4857-a03e-e14e2da73fb4&quot;,&quot;parent&quot;:{&quot;type&quot;:&quot;CHILD&quot;,&quot;parentId&quot;:&quot;db443756-35c1-48bd-8790-be7ca447475f&quot;,&quot;order&quot;:&quot;1&quot;},&quot;relativeTransform&quot;:{&quot;translate&quot;:{&quot;x&quot;:-204.34406690159975,&quot;y&quot;:-100.27926279177305},&quot;rotate&quot;:0},&quot;opacity&quot;:0.85},&quot;392fca53-ca3b-4751-af37-91b5356a41c2&quot;:{&quot;relativeTransform&quot;:{&quot;translate&quot;:{&quot;x&quot;:-330.86152707306263,&quot;y&quot;:-157.290945258828},&quot;rotate&quot;:1.5707963267948963,&quot;skewX&quot;:0,&quot;scale&quot;:{&quot;x&quot;:1,&quot;y&quot;:1}},&quot;type&quot;:&quot;FIGURE_OBJECT&quot;,&quot;id&quot;:&quot;392fca53-ca3b-4751-af37-91b5356a41c2&quot;,&quot;opacity&quot;:0.99,&quot;path&quot;:{&quot;type&quot;:&quot;POLY_LINE&quot;,&quot;points&quot;:[{&quot;x&quot;:2.842170943040401e-14,&quot;y&quot;:28.853822599878356},{&quot;x&quot;:2.842170943040401e-14,&quot;y&quot;:-26.927224385715704}],&quot;closed&quot;:false},&quot;pathStyles&quot;:[{&quot;type&quot;:&quot;FILL&quot;,&quot;fillStyle&quot;:&quot;rgba(0,0,0,0)&quot;},{&quot;type&quot;:&quot;STROKE&quot;,&quot;strokeStyle&quot;:&quot;rgba(70,69,70,1)&quot;,&quot;lineWidth&quot;:1.0241380969911404,&quot;lineJoin&quot;:&quot;round&quot;}],&quot;isLocked&quot;:false,&quot;parent&quot;:{&quot;type&quot;:&quot;CHILD&quot;,&quot;parentId&quot;:&quot;35f07da2-8d65-4fb1-9174-c5210c783e5d&quot;,&quot;order&quot;:&quot;05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c094d1a3-191f-4396-99ed-c1c1d8a975ac&quot;:{&quot;relativeTransform&quot;:{&quot;translate&quot;:{&quot;x&quot;:-168.08080515341365,&quot;y&quot;:-157.38871204163542},&quot;rotate&quot;:1.5707963267948963,&quot;skewX&quot;:0,&quot;scale&quot;:{&quot;x&quot;:1,&quot;y&quot;:1}},&quot;type&quot;:&quot;FIGURE_OBJECT&quot;,&quot;id&quot;:&quot;c094d1a3-191f-4396-99ed-c1c1d8a975ac&quot;,&quot;opacity&quot;:0.99,&quot;path&quot;:{&quot;type&quot;:&quot;POLY_LINE&quot;,&quot;points&quot;:[{&quot;x&quot;:2.842170943040401e-14,&quot;y&quot;:37.44699933712735},{&quot;x&quot;:5.684341886080802e-14,&quot;y&quot;:-79.81442197705302}],&quot;closed&quot;:false},&quot;pathStyles&quot;:[{&quot;type&quot;:&quot;FILL&quot;,&quot;fillStyle&quot;:&quot;rgba(0,0,0,0)&quot;},{&quot;type&quot;:&quot;STROKE&quot;,&quot;strokeStyle&quot;:&quot;rgba(70,69,70,1)&quot;,&quot;lineWidth&quot;:0.829531505567512,&quot;lineJoin&quot;:&quot;round&quot;}],&quot;isLocked&quot;:false,&quot;parent&quot;:{&quot;type&quot;:&quot;CHILD&quot;,&quot;parentId&quot;:&quot;35f07da2-8d65-4fb1-9174-c5210c783e5d&quot;,&quot;order&quot;:&quot;22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1a479df6-1ed3-4863-bc2f-ee715ef4b1f8&quot;:{&quot;id&quot;:&quot;1a479df6-1ed3-4863-bc2f-ee715ef4b1f8&quot;,&quot;name&quot;:&quot;image.png&quot;,&quot;type&quot;:&quot;FIGURE_OBJECT&quot;,&quot;relativeTransform&quot;:{&quot;translate&quot;:{&quot;x&quot;:-196.74357613398382,&quot;y&quot;:7.437712656545311},&quot;rotate&quot;:0,&quot;skewX&quot;:0,&quot;scale&quot;:{&quot;x&quot;:0.1672379677836758,&quot;y&quot;:0.17010158767963943}},&quot;image&quot;:{&quot;url&quot;:&quot;https://core.services.biorender.com/api/uploads/651432cd8d370ebadfdcd690/1695822541338_2eaf7768-d62f-4f0a-a85c-b63665d58005_icon.png&quot;,&quot;isPremium&quot;:false,&quot;isSignedURL&quot;:true,&quot;size&quot;:{&quot;x&quot;:300,&quot;y&quot;:156.42857142857144}},&quot;source&quot;:{&quot;id&quot;:&quot;651432cd8d370ebadfdcd690&quot;,&quot;type&quot;:&quot;UPLOADS&quot;},&quot;isPremium&quot;:false,&quot;parent&quot;:{&quot;type&quot;:&quot;CHILD&quot;,&quot;parentId&quot;:&quot;2a2d0356-e9b9-49b4-9bd5-e116fb5bb5d5&quot;,&quot;order&quot;:&quot;5&quot;}},&quot;28878f43-2228-4710-af80-e508ad51073e&quot;:{&quot;id&quot;:&quot;28878f43-2228-4710-af80-e508ad51073e&quot;,&quot;name&quot;:&quot;image.png&quot;,&quot;type&quot;:&quot;FIGURE_OBJECT&quot;,&quot;relativeTransform&quot;:{&quot;translate&quot;:{&quot;x&quot;:-198.10268214873307,&quot;y&quot;:10.521107047289776},&quot;rotate&quot;:0,&quot;skewX&quot;:0,&quot;scale&quot;:{&quot;x&quot;:0.24098811345078888,&quot;y&quot;:0.25721901596390745}},&quot;image&quot;:{&quot;url&quot;:&quot;https://core.services.biorender.com/api/uploads/651432f2c8bcd16ef56c971a/1695822578487_898bb0ab-b80f-4863-b81e-2299e73464df_icon.png&quot;,&quot;isPremium&quot;:false,&quot;isSignedURL&quot;:true,&quot;size&quot;:{&quot;x&quot;:300,&quot;y&quot;:127.7661795407098}},&quot;source&quot;:{&quot;id&quot;:&quot;651432f2c8bcd16ef56c971a&quot;,&quot;type&quot;:&quot;UPLOADS&quot;},&quot;isPremium&quot;:false,&quot;parent&quot;:{&quot;type&quot;:&quot;CHILD&quot;,&quot;parentId&quot;:&quot;86e27ece-82d4-4b09-a995-a3c4f9d7b587&quot;,&quot;order&quot;:&quot;5&quot;}},&quot;6b495cfd-9871-4e17-bb24-4ff2ae637979&quot;:{&quot;type&quot;:&quot;FIGURE_OBJECT&quot;,&quot;id&quot;:&quot;6b495cfd-9871-4e17-bb24-4ff2ae637979&quot;,&quot;relativeTransform&quot;:{&quot;translate&quot;:{&quot;x&quot;:-143.71484086612892,&quot;y&quot;:-175.99038313610862},&quot;rotate&quot;:0},&quot;opacity&quot;:1,&quot;path&quot;:{&quot;type&quot;:&quot;RECT&quot;,&quot;size&quot;:{&quot;x&quot;:316.28086075630904,&quot;y&quot;:193.1227203344144},&quot;cornerRounding&quot;:{&quot;type&quot;:&quot;ARC_LENGTH&quot;,&quot;global&quot;:0}},&quot;pathStyles&quot;:[{&quot;type&quot;:&quot;FILL&quot;,&quot;fillStyle&quot;:&quot;#EEF4FB&quot;},{&quot;type&quot;:&quot;STROKE&quot;,&quot;strokeStyle&quot;:&quot;rgba(238,244,251,1)&quot;,&quot;lineWidth&quot;:1.6199602534162694,&quot;lineJoin&quot;:&quot;round&quot;}],&quot;isLocked&quot;:false,&quot;parent&quot;:{&quot;type&quot;:&quot;CHILD&quot;,&quot;parentId&quot;:&quot;35f07da2-8d65-4fb1-9174-c5210c783e5d&quot;,&quot;order&quot;:&quot;202&quot;}},&quot;88f66aa9-0843-43a9-8c79-acc1bf2c06fe&quot;:{&quot;type&quot;:&quot;FIGURE_OBJECT&quot;,&quot;id&quot;:&quot;88f66aa9-0843-43a9-8c79-acc1bf2c06fe&quot;,&quot;relativeTransform&quot;:{&quot;translate&quot;:{&quot;x&quot;:-197.71709877603098,&quot;y&quot;:10.166072120558264},&quot;rotate&quot;:0},&quot;opacity&quot;:1,&quot;path&quot;:{&quot;type&quot;:&quot;RECT&quot;,&quot;size&quot;:{&quot;x&quot;:70.28481584397115,&quot;y&quot;:32.250987416943396},&quot;cornerRounding&quot;:{&quot;type&quot;:&quot;ARC_LENGTH&quot;,&quot;global&quot;:0},&quot;selectedObjectIds&quot;:[&quot;88f66aa9-0843-43a9-8c79-acc1bf2c06fe&quot;]},&quot;pathStyles&quot;:[{&quot;type&quot;:&quot;FILL&quot;,&quot;fillStyle&quot;:&quot;rgba(255,255,255,1)&quot;},{&quot;type&quot;:&quot;STROKE&quot;,&quot;strokeStyle&quot;:&quot;rgba(255,255,255,1)&quot;,&quot;lineWidth&quot;:1.2296390673823063,&quot;lineJoin&quot;:&quot;round&quot;}],&quot;isLocked&quot;:false,&quot;parent&quot;:{&quot;type&quot;:&quot;CHILD&quot;,&quot;parentId&quot;:&quot;86e27ece-82d4-4b09-a995-a3c4f9d7b587&quot;,&quot;order&quot;:&quot;2&quot;}},&quot;86e27ece-82d4-4b09-a995-a3c4f9d7b587&quot;:{&quot;type&quot;:&quot;FIGURE_OBJECT&quot;,&quot;id&quot;:&quot;86e27ece-82d4-4b09-a995-a3c4f9d7b587&quot;,&quot;parent&quot;:{&quot;type&quot;:&quot;CHILD&quot;,&quot;parentId&quot;:&quot;35f07da2-8d65-4fb1-9174-c5210c783e5d&quot;,&quot;order&quot;:&quot;25&quot;},&quot;relativeTransform&quot;:{&quot;translate&quot;:{&quot;x&quot;:-69.17099781369654,&quot;y&quot;:-269.3241050421214},&quot;rotate&quot;:0}},&quot;b30ec07f-5b7a-46e0-9e36-c403bdaabe8a&quot;:{&quot;id&quot;:&quot;b30ec07f-5b7a-46e0-9e36-c403bdaabe8a&quot;,&quot;name&quot;:&quot;image.png&quot;,&quot;type&quot;:&quot;FIGURE_OBJECT&quot;,&quot;relativeTransform&quot;:{&quot;translate&quot;:{&quot;x&quot;:-37.730982224952704,&quot;y&quot;:-160.1191804881327},&quot;rotate&quot;:0,&quot;skewX&quot;:0,&quot;scale&quot;:{&quot;x&quot;:0.4250258833449673,&quot;y&quot;:0.45739912375982533}},&quot;image&quot;:{&quot;url&quot;:&quot;https://core.services.biorender.com/api/uploads/6515573e1b1d9ce6dd2f0d0f/1695897406490_fb68652b-7aa2-4e29-b24d-bbcf3cdef1d4_icon.png&quot;,&quot;isPremium&quot;:false,&quot;isSignedURL&quot;:true,&quot;size&quot;:{&quot;x&quot;:300,&quot;y&quot;:300}},&quot;source&quot;:{&quot;id&quot;:&quot;6515573e1b1d9ce6dd2f0d0f&quot;,&quot;type&quot;:&quot;UPLOADS&quot;},&quot;isPremium&quot;:false,&quot;parent&quot;:{&quot;type&quot;:&quot;CHILD&quot;,&quot;parentId&quot;:&quot;35f07da2-8d65-4fb1-9174-c5210c783e5d&quot;,&quot;order&quot;:&quot;255&quot;},&quot;styles&quot;:{&quot;editable&quot;:[{&quot;styleName&quot;:&quot;MONOCHROME_COLOR&quot;,&quot;index&quot;:0,&quot;color&quot;:&quot;#3A68AE&quot;}]}},&quot;a410e65a-2f69-440a-b4e6-0ce3c0beeefa&quot;:{&quot;type&quot;:&quot;FIGURE_OBJECT&quot;,&quot;id&quot;:&quot;a410e65a-2f69-440a-b4e6-0ce3c0beeefa&quot;,&quot;relativeTransform&quot;:{&quot;translate&quot;:{&quot;x&quot;:-196.743764883729,&quot;y&quot;:7.437779492202372},&quot;rotate&quot;:0},&quot;opacity&quot;:1,&quot;path&quot;:{&quot;type&quot;:&quot;RECT&quot;,&quot;size&quot;:{&quot;x&quot;:48.770096581049955,&quot;y&quot;:25.207083773690158},&quot;cornerRounding&quot;:{&quot;type&quot;:&quot;ARC_LENGTH&quot;,&quot;global&quot;:0}},&quot;pathStyles&quot;:[{&quot;type&quot;:&quot;FILL&quot;,&quot;fillStyle&quot;:&quot;rgba(255, 255, 255, 1)&quot;},{&quot;type&quot;:&quot;STROKE&quot;,&quot;strokeStyle&quot;:&quot;rgba(255,255,255,1)&quot;,&quot;lineWidth&quot;:1.4021303755309356,&quot;lineJoin&quot;:&quot;round&quot;}],&quot;isLocked&quot;:false,&quot;parent&quot;:{&quot;type&quot;:&quot;CHILD&quot;,&quot;parentId&quot;:&quot;2a2d0356-e9b9-49b4-9bd5-e116fb5bb5d5&quot;,&quot;order&quot;:&quot;2&quot;}},&quot;2a2d0356-e9b9-49b4-9bd5-e116fb5bb5d5&quot;:{&quot;type&quot;:&quot;FIGURE_OBJECT&quot;,&quot;id&quot;:&quot;2a2d0356-e9b9-49b4-9bd5-e116fb5bb5d5&quot;,&quot;parent&quot;:{&quot;type&quot;:&quot;CHILD&quot;,&quot;parentId&quot;:&quot;35f07da2-8d65-4fb1-9174-c5210c783e5d&quot;,&quot;order&quot;:&quot;6&quot;},&quot;relativeTransform&quot;:{&quot;translate&quot;:{&quot;x&quot;:174.00307349278808,&quot;y&quot;:-222.86215007523543},&quot;rotate&quot;:0}},&quot;da9d1355-85d4-4ef6-9ebc-f4a00b2b05ca&quot;:{&quot;id&quot;:&quot;da9d1355-85d4-4ef6-9ebc-f4a00b2b05ca&quot;,&quot;type&quot;:&quot;FIGURE_OBJECT&quot;,&quot;relativeTransform&quot;:{&quot;translate&quot;:{&quot;x&quot;:-249.5918392358371,&quot;y&quot;:-100.321391641143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0]}],&quot;text&quot;:&quot;Multi-Modal&quot;},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4]}],&quot;text&quot;:&quot;Biomedical Data&quot;,&quot;base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}],&quot;_lastCaretLocation&quot;:{&quot;lineIndex&quot;:1,&quot;runIndex&quot;:0,&quot;charIndex&quot;:11}},&quot;format&quot;:&quot;BETTER_TEXT&quot;,&quot;size&quot;:{&quot;x&quot;:106.1469694505328,&quot;y&quot;:49.14666666666666},&quot;targetSize&quot;:{&quot;x&quot;:106.1469694505328,&quot;y&quot;:49.14666666666666}},&quot;parent&quot;:{&quot;type&quot;:&quot;CHILD&quot;,&quot;parentId&quot;:&quot;35f07da2-8d65-4fb1-9174-c5210c783e5d&quot;,&quot;order&quot;:&quot;26&quot;},&quot;opacity&quot;:0.99},&quot;fed96582-2974-408c-bd33-40592b5fa091&quot;:{&quot;id&quot;:&quot;fed96582-2974-408c-bd33-40592b5fa091&quot;,&quot;name&quot;:&quot;Patient with IV&quot;,&quot;displayName&quot;:&quot;&quot;,&quot;type&quot;:&quot;FIGURE_OBJECT&quot;,&quot;relativeTransform&quot;:{&quot;translate&quot;:{&quot;x&quot;:-379.0227242145431,&quot;y&quot;:-165.29271671451863},&quot;rotate&quot;:0,&quot;skewX&quot;:0,&quot;scale&quot;:{&quot;x&quot;:0.2973800372813718,&quot;y&quot;:0.3099446949832521}},&quot;image&quot;:{&quot;url&quot;:&quot;https://icons.biorender.com/biorender/60b655e28c8ab10026e38e47/patient-with-iv.png&quot;,&quot;fallbackUrl&quot;:&quot;https://res.cloudinary.com/dlcjuc3ej/image/upload/v1622562258/j3lfguvxvmklxefq08k8.svg#/keystone/api/icons/60b655e28c8ab10026e38e47/patient-with-iv.svg#/keystone/api/icons/60b655e28c8ab10026e38e47/patient-with-iv.svg#/keystone/api/icons/60b655e28c8ab10026e38e47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25&quot;}},&quot;05b5702d-58cc-47a8-b128-febaeccf2616&quot;:{&quot;id&quot;:&quot;05b5702d-58cc-47a8-b128-febaeccf2616&quot;,&quot;name&quot;:&quot;Patient with IV&quot;,&quot;displayName&quot;:&quot;&quot;,&quot;type&quot;:&quot;FIGURE_OBJECT&quot;,&quot;relativeTransform&quot;:{&quot;translate&quot;:{&quot;x&quot;:-399.1053977687687,&quot;y&quot;:-165.29317821618127},&quot;rotate&quot;:0,&quot;skewX&quot;:0,&quot;scale&quot;:{&quot;x&quot;:0.2973800372813718,&quot;y&quot;:0.3099446949832521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2&quot;}},&quot;db0b8393-1c88-472f-b870-56ee022017f2&quot;:{&quot;id&quot;:&quot;db0b8393-1c88-472f-b870-56ee022017f2&quot;,&quot;name&quot;:&quot;Patient with IV&quot;,&quot;displayName&quot;:&quot;&quot;,&quot;type&quot;:&quot;FIGURE_OBJECT&quot;,&quot;relativeTransform&quot;:{&quot;translate&quot;:{&quot;x&quot;:-427.65464806684514,&quot;y&quot;:-165.29265955276406},&quot;rotate&quot;:0,&quot;skewX&quot;:0,&quot;scale&quot;:{&quot;x&quot;:0.2973800372813718,&quot;y&quot;:0.309944694983252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22&quot;}},&quot;7f95bda6-c763-4760-8518-6fbc45eb664d&quot;:{&quot;id&quot;:&quot;7f95bda6-c763-4760-8518-6fbc45eb664d&quot;,&quot;type&quot;:&quot;FIGURE_OBJECT&quot;,&quot;relativeTransform&quot;:{&quot;translate&quot;:{&quot;x&quot;:-0.5276333063190464,&quot;y&quot;:-309.0072310303769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20,&quot;color&quot;:&quot;rgba(21,82,137,1)&quot;,&quot;fontWeight&quot;:&quot;bold&quot;,&quot;fontStyle&quot;:&quot;normal&quot;,&quot;decoration&quot;:&quot;none&quot;,&quot;script&quot;:&quot;none&quot;},&quot;range&quot;:[0,27]}],&quot;text&quot;:&quot; PatStrat Framework Building&quot;}],&quot;_lastCaretLocation&quot;:{&quot;lineIndex&quot;:0,&quot;runIndex&quot;:0,&quot;charIndex&quot;:10}},&quot;format&quot;:&quot;BETTER_TEXT&quot;,&quot;size&quot;:{&quot;x&quot;:884.3711681637868,&quot;y&quot;:30.066666666666663},&quot;targetSize&quot;:{&quot;x&quot;:884.3711681637868,&quot;y&quot;:30.066666666666663}},&quot;parent&quot;:{&quot;type&quot;:&quot;CHILD&quot;,&quot;parentId&quot;:&quot;35f07da2-8d65-4fb1-9174-c5210c783e5d&quot;,&quot;order&quot;:&quot;27&quot;},&quot;opacity&quot;:1},&quot;3d2912f6-9135-4fe9-bcb8-3f2ceb6adb99&quot;:{&quot;type&quot;:&quot;FIGURE_OBJECT&quot;,&quot;id&quot;:&quot;3d2912f6-9135-4fe9-bcb8-3f2ceb6adb99&quot;,&quot;relativeTransform&quot;:{&quot;translate&quot;:{&quot;x&quot;:0.9129564606213245,&quot;y&quot;:-304.0978950882317},&quot;rotate&quot;:0},&quot;opacity&quot;:1,&quot;path&quot;:{&quot;type&quot;:&quot;RECT&quot;,&quot;size&quot;:{&quot;x&quot;:911.3904404057847,&quot;y&quot;:42.29596182132692},&quot;cornerRounding&quot;:{&quot;type&quot;:&quot;ARC_LENGTH&quot;,&quot;global&quot;:7.853981633974483}},&quot;pathStyles&quot;:[{&quot;type&quot;:&quot;FILL&quot;,&quot;fillStyle&quot;:{&quot;type&quot;:&quot;linear&quot;,&quot;angle&quot;:180,&quot;colorStops&quot;:{&quot;0.898&quot;:&quot;rgb(82, 125, 174)&quot;,&quot;0.839&quot;:&quot;rgb(238, 244, 251)&quot;}}},{&quot;type&quot;:&quot;STROKE&quot;,&quot;strokeStyle&quot;:&quot;rgba(255,255,255,1)&quot;,&quot;lineWidth&quot;:2,&quot;lineJoin&quot;:&quot;round&quot;}],&quot;isLocked&quot;:false,&quot;parent&quot;:{&quot;type&quot;:&quot;CHILD&quot;,&quot;parentId&quot;:&quot;35f07da2-8d65-4fb1-9174-c5210c783e5d&quot;,&quot;order&quot;:&quot;2&quot;},&quot;layout&quot;:{&quot;sizeRatio&quot;:{&quot;x&quot;:0.88,&quot;y&quot;:0.88},&quot;keepAspectRatio&quot;:false}},&quot;ea1cf952-c0dd-46fa-b5b4-c2d7b1107e65&quot;:{&quot;id&quot;:&quot;ea1cf952-c0dd-46fa-b5b4-c2d7b1107e65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802.0235875570905,&quot;y&quot;:22},&quot;targetSize&quot;:{&quot;x&quot;:802.0235875570905,&quot;y&quot;:2}},&quot;parent&quot;:{&quot;type&quot;:&quot;CHILD&quot;,&quot;parentId&quot;:&quot;3d2912f6-9135-4fe9-bcb8-3f2ceb6adb99&quot;,&quot;order&quot;:&quot;5&quot;}},&quot;878c106b-3e85-42bb-89f0-234cfb385e35&quot;:{&quot;id&quot;:&quot;878c106b-3e85-42bb-89f0-234cfb385e35&quot;,&quot;type&quot;:&quot;FIGURE_OBJECT&quot;,&quot;relativeTransform&quot;:{&quot;translate&quot;:{&quot;x&quot;:-271.51057768750564,&quot;y&quot;:-0.516297495400147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1]}],&quot;text&quot;:&quot;New patient &quot;}],&quot;_lastCaretLocation&quot;:{&quot;lineIndex&quot;:0,&quot;runIndex&quot;:-1,&quot;charIndex&quot;:-1,&quot;endOfLine&quot;:true}},&quot;format&quot;:&quot;BETTER_TEXT&quot;,&quot;size&quot;:{&quot;x&quot;:88.76320578916324,&quot;y&quot;:32.57333333333333},&quot;targetSize&quot;:{&quot;x&quot;:88.76320578916324,&quot;y&quot;:32.57333333333333}},&quot;parent&quot;:{&quot;type&quot;:&quot;CHILD&quot;,&quot;parentId&quot;:&quot;35f07da2-8d65-4fb1-9174-c5210c783e5d&quot;,&quot;order&quot;:&quot;35&quot;},&quot;opacity&quot;:1},&quot;e9fca402-ba32-41dc-90ef-c7e53d0e73dd&quot;:{&quot;id&quot;:&quot;e9fca402-ba32-41dc-90ef-c7e53d0e73dd&quot;,&quot;type&quot;:&quot;FIGURE_OBJECT&quot;,&quot;relativeTransform&quot;:{&quot;translate&quot;:{&quot;x&quot;:370.8008196995667,&quot;y&quot;:-224.65711013149735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377681389462104,&quot;color&quot;:&quot;rgba(21,82,137,1)&quot;,&quot;fontWeight&quot;:&quot;bold&quot;,&quot;fontStyle&quot;:&quot;normal&quot;,&quot;decoration&quot;:&quot;none&quot;,&quot;script&quot;:&quot;none&quot;},&quot;range&quot;:[0,47]}],&quot;text&quot;:&quot;Biological Interpretability of Clinical response&quot;},{&quot;runs&quot;:[{&quot;style&quot;:{&quot;fontFamily&quot;:&quot;Liberation Serif&quot;,&quot;fontSize&quot;:14.377681389462104,&quot;color&quot;:&quot;rgba(21,82,137,1)&quot;,&quot;fontWeight&quot;:&quot;normal&quot;,&quot;fontStyle&quot;:&quot;italic&quot;,&quot;decoration&quot;:&quot;none&quot;,&quot;script&quot;:&quot;none&quot;},&quot;range&quot;:[0,62]}],&quot;text&quot;:&quot;Bio-markers e.g., Pathways, gene mutations, EHR record analysis&quot;}],&quot;_lastCaretLocation&quot;:{&quot;lineIndex&quot;:1,&quot;runIndex&quot;:0,&quot;charIndex&quot;:12}},&quot;format&quot;:&quot;BETTER_TEXT&quot;,&quot;size&quot;:{&quot;x&quot;:164.21736238744256,&quot;y&quot;:97.40879141360573},&quot;targetSize&quot;:{&quot;x&quot;:164.21736238744256,&quot;y&quot;:97.40879141360573}},&quot;parent&quot;:{&quot;type&quot;:&quot;CHILD&quot;,&quot;parentId&quot;:&quot;35f07da2-8d65-4fb1-9174-c5210c783e5d&quot;,&quot;order&quot;:&quot;5&quot;},&quot;opacity&quot;:0.99},&quot;76d8c19d-dd87-4002-8748-e8fc80bb7e33&quot;:{&quot;type&quot;:&quot;FIGURE_OBJECT&quot;,&quot;id&quot;:&quot;76d8c19d-dd87-4002-8748-e8fc80bb7e33&quot;,&quot;parent&quot;:{&quot;type&quot;:&quot;CHILD&quot;,&quot;parentId&quot;:&quot;35f07da2-8d65-4fb1-9174-c5210c783e5d&quot;,&quot;order&quot;:&quot;99972&quot;},&quot;relativeTransform&quot;:{&quot;translate&quot;:{&quot;x&quot;:-160.17205803284568,&quot;y&quot;:-545.8560568654747},&quot;rotate&quot;:0,&quot;skewX&quot;:0,&quot;scale&quot;:{&quot;x&quot;:1,&quot;y&quot;:1}}},&quot;ae686a24-64fc-4d22-9313-c8806b6fa0fc&quot;:{&quot;id&quot;:&quot;ae686a24-64fc-4d22-9313-c8806b6fa0fc&quot;,&quot;name&quot;:&quot;Patient with IV&quot;,&quot;displayName&quot;:&quot;&quot;,&quot;type&quot;:&quot;FIGURE_OBJECT&quot;,&quot;relativeTransform&quot;:{&quot;translate&quot;:{&quot;x&quot;:285.07256564591216,&quot;y&quot;:318.6235050180514},&quot;rotate&quot;:0,&quot;skewX&quot;:0,&quot;scale&quot;:{&quot;x&quot;:0.2552020149103437,&quot;y&quot;:0.2659846013660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1&quot;}},&quot;7e41f061-1a65-4dc8-9cf2-05e1d0d77967&quot;:{&quot;id&quot;:&quot;7e41f061-1a65-4dc8-9cf2-05e1d0d77967&quot;,&quot;name&quot;:&quot;Patient with IV&quot;,&quot;displayName&quot;:&quot;&quot;,&quot;type&quot;:&quot;FIGURE_OBJECT&quot;,&quot;relativeTransform&quot;:{&quot;translate&quot;:{&quot;x&quot;:364.0134948296049,&quot;y&quot;:362.3877572805841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25&quot;}},&quot;0d8c2f83-c9ce-468d-9627-beb1763df4c9&quot;:{&quot;id&quot;:&quot;0d8c2f83-c9ce-468d-9627-beb1763df4c9&quot;,&quot;name&quot;:&quot;Patient with IV&quot;,&quot;displayName&quot;:&quot;&quot;,&quot;type&quot;:&quot;FIGURE_OBJECT&quot;,&quot;relativeTransform&quot;:{&quot;translate&quot;:{&quot;x&quot;:292.9291156445327,&quot;y&quot;:386.1583938330777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6&quot;}},&quot;954c224f-d6c2-4247-abf7-80171d30918e&quot;:{&quot;id&quot;:&quot;954c224f-d6c2-4247-abf7-80171d30918e&quot;,&quot;name&quot;:&quot;Patient with IV&quot;,&quot;displayName&quot;:&quot;&quot;,&quot;type&quot;:&quot;FIGURE_OBJECT&quot;,&quot;relativeTransform&quot;:{&quot;translate&quot;:{&quot;x&quot;:362.3664315041926,&quot;y&quot;:335.2315037033542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3&quot;}},&quot;364a9372-189a-4239-bc9c-eb3b1bd4c058&quot;:{&quot;id&quot;:&quot;364a9372-189a-4239-bc9c-eb3b1bd4c058&quot;,&quot;name&quot;:&quot;Patient with IV&quot;,&quot;displayName&quot;:&quot;&quot;,&quot;type&quot;:&quot;FIGURE_OBJECT&quot;,&quot;relativeTransform&quot;:{&quot;translate&quot;:{&quot;x&quot;:315.3599194255545,&quot;y&quot;:384.54024877898746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7&quot;}},&quot;19b3a9e8-f630-4a8c-8353-a3c5ea62220e&quot;:{&quot;id&quot;:&quot;19b3a9e8-f630-4a8c-8353-a3c5ea62220e&quot;,&quot;name&quot;:&quot;Patient with IV&quot;,&quot;displayName&quot;:&quot;&quot;,&quot;type&quot;:&quot;FIGURE_OBJECT&quot;,&quot;relativeTransform&quot;:{&quot;translate&quot;:{&quot;x&quot;:310.5925798845808,&quot;y&quot;:330.27938050867095},&quot;rotate&quot;:0,&quot;skewX&quot;:0,&quot;scale&quot;:{&quot;x&quot;:0.25520368098838736,&quot;y&quot;:0.265986337837828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05&quot;}},&quot;7483ab91-4add-42b0-850b-4c29dff23c5c&quot;:{&quot;id&quot;:&quot;7483ab91-4add-42b0-850b-4c29dff23c5c&quot;,&quot;name&quot;:&quot;Patient with IV&quot;,&quot;displayName&quot;:&quot;&quot;,&quot;type&quot;:&quot;FIGURE_OBJECT&quot;,&quot;relativeTransform&quot;:{&quot;translate&quot;:{&quot;x&quot;:340.076021900492,&quot;y&quot;:351.6440475955902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5&quot;}},&quot;c9118fa3-e435-46d5-af95-b2c4c96a190e&quot;:{&quot;id&quot;:&quot;c9118fa3-e435-46d5-af95-b2c4c96a190e&quot;,&quot;name&quot;:&quot;Patient with IV&quot;,&quot;displayName&quot;:&quot;&quot;,&quot;type&quot;:&quot;FIGURE_OBJECT&quot;,&quot;relativeTransform&quot;:{&quot;translate&quot;:{&quot;x&quot;:285.07228217839304,&quot;y&quot;:345.2224991135713},&quot;rotate&quot;:0,&quot;skewX&quot;:0,&quot;scale&quot;:{&quot;x&quot;:0.25520368098838736,&quot;y&quot;:0.265986337837828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15&quot;}},&quot;99a26918-6534-4403-9b34-823c61d210f1&quot;:{&quot;id&quot;:&quot;99a26918-6534-4403-9b34-823c61d210f1&quot;,&quot;name&quot;:&quot;Patient with IV&quot;,&quot;displayName&quot;:&quot;&quot;,&quot;type&quot;:&quot;FIGURE_OBJECT&quot;,&quot;relativeTransform&quot;:{&quot;translate&quot;:{&quot;x&quot;:303.79113929045184,&quot;y&quot;:412.92100692616106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75&quot;}},&quot;e7286c05-f007-4b81-9f12-7d7a735774b9&quot;:{&quot;relativeTransform&quot;:{&quot;translate&quot;:{&quot;x&quot;:289.49641601508455,&quot;y&quot;:331.5475181552279},&quot;rotate&quot;:0},&quot;type&quot;:&quot;FIGURE_OBJECT&quot;,&quot;id&quot;:&quot;e7286c05-f007-4b81-9f12-7d7a735774b9&quot;,&quot;opacity&quot;:1,&quot;path&quot;:{&quot;type&quot;:&quot;ARC&quot;,&quot;size&quot;:{&quot;x&quot;:62.577236253191174,&quot;y&quot;:65.22119837196351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231,135,43,1)&quot;,&quot;lineWidth&quot;:1.2515447250638236,&quot;lineJoin&quot;:&quot;round&quot;}],&quot;isLocked&quot;:false,&quot;parent&quot;:{&quot;type&quot;:&quot;CHILD&quot;,&quot;parentId&quot;:&quot;76d8c19d-dd87-4002-8748-e8fc80bb7e33&quot;,&quot;order&quot;:&quot;2&quot;},&quot;name&quot;:&quot;Circle (line, editable)&quot;,&quot;displayName&quot;:&quot;Circle (line, editable)&quot;,&quot;source&quot;:{&quot;id&quot;:&quot;62584a486f50fac473995f6d&quot;,&quot;type&quot;:&quot;ASSETS&quot;},&quot;isPremium&quot;:false},&quot;7a1752b9-b58a-4d31-9046-a5ff3aaeb21e&quot;:{&quot;relativeTransform&quot;:{&quot;translate&quot;:{&quot;x&quot;:355.86657240252225,&quot;y&quot;:348.76859802229774},&quot;rotate&quot;:0},&quot;type&quot;:&quot;FIGURE_OBJECT&quot;,&quot;id&quot;:&quot;7a1752b9-b58a-4d31-9046-a5ff3aaeb21e&quot;,&quot;opacity&quot;:1,&quot;path&quot;:{&quot;type&quot;:&quot;ARC&quot;,&quot;size&quot;:{&quot;x&quot;:63.8883449114832,&quot;y&quot;:66.58770291913903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49,126,194,1)&quot;,&quot;lineWidth&quot;:1.2777668982296642,&quot;lineJoin&quot;:&quot;round&quot;}],&quot;isLocked&quot;:false,&quot;parent&quot;:{&quot;type&quot;:&quot;CHILD&quot;,&quot;parentId&quot;:&quot;76d8c19d-dd87-4002-8748-e8fc80bb7e33&quot;,&quot;order&quot;:&quot;55&quot;},&quot;name&quot;:&quot;Circle (line, editable)&quot;,&quot;displayName&quot;:&quot;Circle (line, editable)&quot;,&quot;source&quot;:{&quot;id&quot;:&quot;62584a486f50fac473995f6d&quot;,&quot;type&quot;:&quot;ASSETS&quot;},&quot;isPremium&quot;:false},&quot;0ffec9c9-0f1d-4cc2-94fe-fc4dd92bded5&quot;:{&quot;relativeTransform&quot;:{&quot;translate&quot;:{&quot;x&quot;:302.72861892407013,&quot;y&quot;:398.2036946675167},&quot;rotate&quot;:0},&quot;type&quot;:&quot;FIGURE_OBJECT&quot;,&quot;id&quot;:&quot;0ffec9c9-0f1d-4cc2-94fe-fc4dd92bded5&quot;,&quot;opacity&quot;:1,&quot;path&quot;:{&quot;type&quot;:&quot;ARC&quot;,&quot;size&quot;:{&quot;x&quot;:62.962123303332525,&quot;y&quot;:65.62234735442259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1.2592424660666501,&quot;lineJoin&quot;:&quot;round&quot;}],&quot;isLocked&quot;:false,&quot;parent&quot;:{&quot;type&quot;:&quot;CHILD&quot;,&quot;parentId&quot;:&quot;76d8c19d-dd87-4002-8748-e8fc80bb7e33&quot;,&quot;order&quot;:&quot;8&quot;},&quot;name&quot;:&quot;Circle (line, editable)&quot;,&quot;displayName&quot;:&quot;Circle (line, editable)&quot;,&quot;source&quot;:{&quot;id&quot;:&quot;62584a486f50fac473995f6d&quot;,&quot;type&quot;:&quot;ASSETS&quot;},&quot;isPremium&quot;:false},&quot;0f5296f0-7590-4752-a12a-cb1309e90317&quot;:{&quot;relativeTransform&quot;:{&quot;translate&quot;:{&quot;x&quot;:47.53369559641871,&quot;y&quot;:-161.20578369022695},&quot;rotate&quot;:1.5707963267948963,&quot;skewX&quot;:0,&quot;scale&quot;:{&quot;x&quot;:1,&quot;y&quot;:1}},&quot;type&quot;:&quot;FIGURE_OBJECT&quot;,&quot;id&quot;:&quot;0f5296f0-7590-4752-a12a-cb1309e90317&quot;,&quot;opacity&quot;:0.99,&quot;path&quot;:{&quot;type&quot;:&quot;POLY_LINE&quot;,&quot;points&quot;:[{&quot;x&quot;:2.842170943040401e-14,&quot;y&quot;:5.949877360800153},{&quot;x&quot;:0,&quot;y&quot;:24.161597336811194},{&quot;x&quot;:2.842170943040401e-14,&quot;y&quot;:-36.33964231165025}],&quot;closed&quot;:false},&quot;pathStyles&quot;:[{&quot;type&quot;:&quot;FILL&quot;,&quot;fillStyle&quot;:&quot;rgba(0,0,0,0)&quot;},{&quot;type&quot;:&quot;STROKE&quot;,&quot;strokeStyle&quot;:&quot;rgba(70,69,70,1)&quot;,&quot;lineWidth&quot;:1.0241380969911404,&quot;lineJoin&quot;:&quot;round&quot;}],&quot;isLocked&quot;:false,&quot;parent&quot;:{&quot;type&quot;:&quot;CHILD&quot;,&quot;parentId&quot;:&quot;35f07da2-8d65-4fb1-9174-c5210c783e5d&quot;,&quot;order&quot;:&quot;5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a665e555-33b1-4c18-b105-43bbdabab9be&quot;:{&quot;id&quot;:&quot;a665e555-33b1-4c18-b105-43bbdabab9be&quot;,&quot;type&quot;:&quot;FIGURE_OBJECT&quot;,&quot;relativeTransform&quot;:{&quot;translate&quot;:{&quot;x&quot;:164.8347949435908,&quot;y&quot;:-78.8709742384410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31]}],&quot;text&quot;:&quot;Clinical response Stratification&quot;,&quot;base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}],&quot;_lastCaretLocation&quot;:{&quot;lineIndex&quot;:0,&quot;runIndex&quot;:-1,&quot;charIndex&quot;:-1,&quot;endOfLine&quot;:true}},&quot;format&quot;:&quot;BETTER_TEXT&quot;,&quot;size&quot;:{&quot;x&quot;:156.19219954247433,&quot;y&quot;:53.16},&quot;targetSize&quot;:{&quot;x&quot;:156.19219954247433,&quot;y&quot;:53.16}},&quot;parent&quot;:{&quot;type&quot;:&quot;CHILD&quot;,&quot;parentId&quot;:&quot;35f07da2-8d65-4fb1-9174-c5210c783e5d&quot;,&quot;order&quot;:&quot;6&quot;},&quot;opacity&quot;:0.99},&quot;248cc7ab-54a8-45f4-a169-c7841f36ed06&quot;:{&quot;relativeTransform&quot;:{&quot;translate&quot;:{&quot;x&quot;:0,&quot;y&quot;:0},&quot;rotate&quot;:0,&quot;skewX&quot;:0,&quot;scale&quot;:{&quot;x&quot;:1,&quot;y&quot;:1}},&quot;type&quot;:&quot;FIGURE_OBJECT&quot;,&quot;id&quot;:&quot;248cc7ab-54a8-45f4-a169-c7841f36ed06&quot;,&quot;opacity&quot;:0.99,&quot;path&quot;:{&quot;type&quot;:&quot;POLY_LINE&quot;,&quot;points&quot;:[{&quot;x&quot;:235.67723103738777,&quot;y&quot;:-216.66666666666666},{&quot;x&quot;:286.3044370469548,&quot;y&quot;:-217.78117313885951}],&quot;closed&quot;:false},&quot;pathStyles&quot;:[{&quot;type&quot;:&quot;FILL&quot;,&quot;fillStyle&quot;:&quot;rgba(0,0,0,0)&quot;},{&quot;type&quot;:&quot;STROKE&quot;,&quot;strokeStyle&quot;:&quot;rgba(70,69,70,1)&quot;,&quot;lineWidth&quot;:1.0241380969911404,&quot;lineJoin&quot;:&quot;round&quot;}],&quot;isLocked&quot;:false,&quot;parent&quot;:{&quot;type&quot;:&quot;CHILD&quot;,&quot;parentId&quot;:&quot;35f07da2-8d65-4fb1-9174-c5210c783e5d&quot;,&quot;order&quot;:&quot;75&quot;},&quot;connectorInfo&quot;:{&quot;connectedObjects&quot;:[{&quot;objectId&quot;:&quot;ab2e33dc-82ec-4b1e-8387-bc6b2492a76c&quot;,&quot;coordinates&quot;:{&quot;x&quot;:1,&quot;y&quot;:0.33341608024630914}}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b031e2fd-8fbd-448d-9bf0-0feb3758555b&quot;:{&quot;id&quot;:&quot;b031e2fd-8fbd-448d-9bf0-0feb3758555b&quot;,&quot;name&quot;:&quot;Patient with IV&quot;,&quot;displayName&quot;:&quot;&quot;,&quot;type&quot;:&quot;FIGURE_OBJECT&quot;,&quot;relativeTransform&quot;:{&quot;translate&quot;:{&quot;x&quot;:-107.31126062674036,&quot;y&quot;:163.17435898225327},&quot;rotate&quot;:0,&quot;skewX&quot;:0,&quot;scale&quot;:{&quot;x&quot;:0.3002578737675746,&quot;y&quot;:0.31294412345895667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b689b787-4f2a-4add-921d-9e12ff397797&quot;,&quot;order&quot;:&quot;2&quot;}},&quot;89da9692-1d3c-40cb-8cfd-28b25ea0043f&quot;:{&quot;id&quot;:&quot;89da9692-1d3c-40cb-8cfd-28b25ea0043f&quot;,&quot;type&quot;:&quot;FIGURE_OBJECT&quot;,&quot;relativeTransform&quot;:{&quot;translate&quot;:{&quot;x&quot;:264.1888801864785,&quot;y&quot;:67.8707539560001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53]}],&quot;text&quot;:&quot;Exploration and Analytical Studies of similar patients&quot;}],&quot;_lastCaretLocation&quot;:{&quot;lineIndex&quot;:0,&quot;runIndex&quot;:-1,&quot;charIndex&quot;:-1,&quot;endOfLine&quot;:true}},&quot;format&quot;:&quot;BETTER_TEXT&quot;,&quot;size&quot;:{&quot;x&quot;:248.2621065935859,&quot;y&quot;:51.33055517056335},&quot;targetSize&quot;:{&quot;x&quot;:248.2621065935859,&quot;y&quot;:51.33055517056335}},&quot;parent&quot;:{&quot;type&quot;:&quot;CHILD&quot;,&quot;parentId&quot;:&quot;5a20cea4-3bf4-4495-b9e7-59283dd3fd88&quot;,&quot;order&quot;:&quot;1&quot;},&quot;opacity&quot;:0.99},&quot;79ff0258-c9c4-462a-b1d8-6d1fb2e36c65&quot;:{&quot;id&quot;:&quot;79ff0258-c9c4-462a-b1d8-6d1fb2e36c65&quot;,&quot;type&quot;:&quot;FIGURE_OBJECT&quot;,&quot;relativeTransform&quot;:{&quot;translate&quot;:{&quot;x&quot;:268.56961059402636,&quot;y&quot;:144.23774765447413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51]}],&quot;text&quot;:&quot;Success/Failure of the treatment of similar patients&quot;}],&quot;_lastCaretLocation&quot;:{&quot;lineIndex&quot;:0,&quot;runIndex&quot;:-1,&quot;charIndex&quot;:-1,&quot;endOfLine&quot;:true}},&quot;format&quot;:&quot;BETTER_TEXT&quot;,&quot;size&quot;:{&quot;x&quot;:237.52924805522048,&quot;y&quot;:59.35744518261117},&quot;targetSize&quot;:{&quot;x&quot;:237.52924805522048,&quot;y&quot;:59.35744518261117}},&quot;parent&quot;:{&quot;type&quot;:&quot;CHILD&quot;,&quot;parentId&quot;:&quot;53765d6a-5fa8-462a-b850-17cda7d80636&quot;,&quot;order&quot;:&quot;2&quot;},&quot;opacity&quot;:0.99},&quot;955ddf69-15e8-4e6d-aa5a-e27a9f2f7e3f&quot;:{&quot;id&quot;:&quot;955ddf69-15e8-4e6d-aa5a-e27a9f2f7e3f&quot;,&quot;type&quot;:&quot;FIGURE_OBJECT&quot;,&quot;relativeTransform&quot;:{&quot;translate&quot;:{&quot;x&quot;:258.7531852269825,&quot;y&quot;:224.1905971246928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54]}],&quot;text&quot;:&quot;Suggest diagnostic tests/ treatment for the new patient&quot;}],&quot;_lastCaretLocation&quot;:{&quot;lineIndex&quot;:0,&quot;runIndex&quot;:-1,&quot;charIndex&quot;:-1,&quot;endOfLine&quot;:true}},&quot;format&quot;:&quot;BETTER_TEXT&quot;,&quot;size&quot;:{&quot;x&quot;:259.0762139002851,&quot;y&quot;:64.5198627256782},&quot;targetSize&quot;:{&quot;x&quot;:259.0762139002851,&quot;y&quot;:64.5198627256782}},&quot;parent&quot;:{&quot;type&quot;:&quot;CHILD&quot;,&quot;parentId&quot;:&quot;f9eed6f5-69bc-4ba8-a933-b8400c968f97&quot;,&quot;order&quot;:&quot;2&quot;},&quot;opacity&quot;:0.99},&quot;458ccac0-2f20-4d45-bf20-3d54367f1b80&quot;:{&quot;id&quot;:&quot;458ccac0-2f20-4d45-bf20-3d54367f1b80&quot;,&quot;name&quot;:&quot;image.png&quot;,&quot;type&quot;:&quot;FIGURE_OBJECT&quot;,&quot;relativeTransform&quot;:{&quot;translate&quot;:{&quot;x&quot;:126.47536030146955,&quot;y&quot;:137.88952847003551},&quot;rotate&quot;:0,&quot;skewX&quot;:0,&quot;scale&quot;:{&quot;x&quot;:0.15553266789855474,&quot;y&quot;:0.15553266789855477}},&quot;image&quot;:{&quot;url&quot;:&quot;https://core.services.biorender.com/api/uploads/65157b04797ef739498cc673/1695906564474_afa5620f-e32b-4a14-b5fa-b65fb04c3f27_icon.png&quot;,&quot;isPremium&quot;:false,&quot;isSignedURL&quot;:true,&quot;size&quot;:{&quot;x&quot;:300,&quot;y&quot;:300}},&quot;source&quot;:{&quot;id&quot;:&quot;65157b04797ef739498cc673&quot;,&quot;type&quot;:&quot;UPLOADS&quot;},&quot;isPremium&quot;:false,&quot;parent&quot;:{&quot;type&quot;:&quot;CHILD&quot;,&quot;parentId&quot;:&quot;53765d6a-5fa8-462a-b850-17cda7d80636&quot;,&quot;order&quot;:&quot;5&quot;},&quot;styles&quot;:{&quot;editable&quot;:[{&quot;styleName&quot;:&quot;MONOCHROME_COLOR&quot;,&quot;index&quot;:0,&quot;color&quot;:&quot;#317EC2&quot;}]},&quot;opacity&quot;:0.75},&quot;d5bed2bf-1d60-40f6-8acb-0aff97f1a006&quot;:{&quot;id&quot;:&quot;d5bed2bf-1d60-40f6-8acb-0aff97f1a006&quot;,&quot;name&quot;:&quot;image.png&quot;,&quot;type&quot;:&quot;FIGURE_OBJECT&quot;,&quot;relativeTransform&quot;:{&quot;translate&quot;:{&quot;x&quot;:107.2401098936751,&quot;y&quot;:224.1908542005118},&quot;rotate&quot;:0,&quot;skewX&quot;:0,&quot;scale&quot;:{&quot;x&quot;:0.14649768178546596,&quot;y&quot;:0.16305324596736034}},&quot;image&quot;:{&quot;url&quot;:&quot;https://core.services.biorender.com/api/uploads/65157b510251e07244a60cf2/1695906641759_0b8bb895-cdc9-400b-a6ed-a0217b74e4f2_icon.png&quot;,&quot;isPremium&quot;:false,&quot;isSignedURL&quot;:true,&quot;size&quot;:{&quot;x&quot;:300,&quot;y&quot;:300}},&quot;source&quot;:{&quot;id&quot;:&quot;65157b510251e07244a60cf2&quot;,&quot;type&quot;:&quot;UPLOADS&quot;},&quot;isPremium&quot;:false,&quot;parent&quot;:{&quot;type&quot;:&quot;CHILD&quot;,&quot;parentId&quot;:&quot;f9eed6f5-69bc-4ba8-a933-b8400c968f97&quot;,&quot;order&quot;:&quot;5&quot;},&quot;styles&quot;:{&quot;editable&quot;:[{&quot;styleName&quot;:&quot;MONOCHROME_COLOR&quot;,&quot;index&quot;:0,&quot;color&quot;:&quot;#317EC2&quot;}]},&quot;opacity&quot;:0.75},&quot;e00a1691-96a0-45cd-ab48-4145925c8cf9&quot;:{&quot;relativeTransform&quot;:{&quot;translate&quot;:{&quot;x&quot;:128.4181312559728,&quot;y&quot;:69.90033551996247},&quot;rotate&quot;:1.5707963267948963,&quot;skewX&quot;:0,&quot;scale&quot;:{&quot;x&quot;:1,&quot;y&quot;:1}},&quot;type&quot;:&quot;FIGURE_OBJECT&quot;,&quot;id&quot;:&quot;e00a1691-96a0-45cd-ab48-4145925c8cf9&quot;,&quot;opacity&quot;:0.99,&quot;path&quot;:{&quot;type&quot;:&quot;POLY_LINE&quot;,&quot;points&quot;:[{&quot;x&quot;:1.2190408327644722e-13,&quot;y&quot;:69.90477358688344},{&quot;x&quot;:1.3855583347321954e-13,&quot;y&quot;:10.836466240917993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9996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74d952ba-96de-4012-9f9f-8da7169eba53&quot;:{&quot;relativeTransform&quot;:{&quot;translate&quot;:{&quot;x&quot;:128.4175323220067,&quot;y&quot;:274.11017894739734},&quot;rotate&quot;:1.5707963267948963,&quot;skewX&quot;:0,&quot;scale&quot;:{&quot;x&quot;:1,&quot;y&quot;:1}},&quot;type&quot;:&quot;FIGURE_OBJECT&quot;,&quot;id&quot;:&quot;74d952ba-96de-4012-9f9f-8da7169eba53&quot;,&quot;opacity&quot;:0.99,&quot;path&quot;:{&quot;type&quot;:&quot;POLY_LINE&quot;,&quot;points&quot;:[{&quot;x&quot;:1.2190408327644722e-13,&quot;y&quot;:69.90477358688344},{&quot;x&quot;:1.1551795887365436e-13,&quot;y&quot;:5.975355322970054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9997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4928dada-08a6-4fc3-8f00-719776382131&quot;:{&quot;id&quot;:&quot;4928dada-08a6-4fc3-8f00-719776382131&quot;,&quot;type&quot;:&quot;FIGURE_OBJECT&quot;,&quot;relativeTransform&quot;:{&quot;translate&quot;:{&quot;x&quot;:-404.25935819532066,&quot;y&quot;:-93.65198544714072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8]}],&quot;text&quot;:&quot;MM cohort&quot;,&quot;base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}],&quot;_lastCaretLocation&quot;:{&quot;lineIndex&quot;:0,&quot;runIndex&quot;:-1,&quot;charIndex&quot;:-1,&quot;endOfLine&quot;:true}},&quot;format&quot;:&quot;BETTER_TEXT&quot;,&quot;size&quot;:{&quot;x&quot;:83.85115515775871,&quot;y&quot;:30.066666666666663},&quot;targetSize&quot;:{&quot;x&quot;:83.85115515775871,&quot;y&quot;:30.066666666666663}},&quot;parent&quot;:{&quot;type&quot;:&quot;CHILD&quot;,&quot;parentId&quot;:&quot;35f07da2-8d65-4fb1-9174-c5210c783e5d&quot;,&quot;order&quot;:&quot;99999999995&quot;},&quot;opacity&quot;:0.99},&quot;733a954a-38d6-41eb-ae1b-d06d9356fc14&quot;:{&quot;id&quot;:&quot;733a954a-38d6-41eb-ae1b-d06d9356fc14&quot;,&quot;type&quot;:&quot;FIGURE_OBJECT&quot;,&quot;relativeTransform&quot;:{&quot;translate&quot;:{&quot;x&quot;:197.51188110409907,&quot;y&quot;:-239.7621580795737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0.666666666666666,&quot;color&quot;:&quot;rgba(72,159,167,1)&quot;,&quot;fontWeight&quot;:&quot;bold&quot;,&quot;fontStyle&quot;:&quot;normal&quot;,&quot;decoration&quot;:&quot;none&quot;,&quot;script&quot;:&quot;none&quot;},&quot;range&quot;:[0,6]}],&quot;text&quot;:&quot;Relapse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85&quot;},&quot;opacity&quot;:0.99},&quot;98d15c6d-0028-4ece-a897-fbb3601bd2e9&quot;:{&quot;id&quot;:&quot;98d15c6d-0028-4ece-a897-fbb3601bd2e9&quot;,&quot;type&quot;:&quot;FIGURE_OBJECT&quot;,&quot;relativeTransform&quot;:{&quot;translate&quot;:{&quot;x&quot;:123.622117301172,&quot;y&quot;:-258.3285551551422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9.333333333333332,&quot;color&quot;:&quot;rgba(242,179,66,1)&quot;,&quot;fontWeight&quot;:&quot;bold&quot;,&quot;fontStyle&quot;:&quot;normal&quot;,&quot;decoration&quot;:&quot;none&quot;,&quot;script&quot;:&quot;none&quot;},&quot;range&quot;:[0,10]}],&quot;text&quot;:&quot;Treatment A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8&quot;},&quot;opacity&quot;:0.99},&quot;806e9fd3-23e5-4760-98ee-6931a5fa2138&quot;:{&quot;id&quot;:&quot;806e9fd3-23e5-4760-98ee-6931a5fa2138&quot;,&quot;type&quot;:&quot;FIGURE_OBJECT&quot;,&quot;relativeTransform&quot;:{&quot;translate&quot;:{&quot;x&quot;:143.50950753447194,&quot;y&quot;:-109.17354936331532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9.333333333333332,&quot;color&quot;:&quot;rgba(194,87,87,1)&quot;,&quot;fontWeight&quot;:&quot;bold&quot;,&quot;fontStyle&quot;:&quot;normal&quot;,&quot;decoration&quot;:&quot;none&quot;,&quot;script&quot;:&quot;none&quot;},&quot;range&quot;:[0,10]}],&quot;text&quot;:&quot;Treatment B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75&quot;},&quot;opacity&quot;:0.99},&quot;f4fb9460-d0d6-4553-99d9-9d3519f7295b&quot;:{&quot;relativeTransform&quot;:{&quot;translate&quot;:{&quot;x&quot;:-512.8330875888171,&quot;y&quot;:-255.4634308088118},&quot;rotate&quot;:0},&quot;type&quot;:&quot;FIGURE_OBJECT&quot;,&quot;id&quot;:&quot;f4fb9460-d0d6-4553-99d9-9d3519f7295b&quot;,&quot;parent&quot;:{&quot;type&quot;:&quot;CHILD&quot;,&quot;parentId&quot;:&quot;db443756-35c1-48bd-8790-be7ca447475f&quot;,&quot;order&quot;:&quot;7&quot;},&quot;name&quot;:&quot;Immune cells (macrophage, neutrophil, lymphocyte)&quot;,&quot;displayName&quot;:&quot;Immune cells (macrophage, neutrophil, lymphocyte)&quot;,&quot;source&quot;:{&quot;id&quot;:&quot;6182cd2852216300a54c4533&quot;,&quot;type&quot;:&quot;ASSETS&quot;},&quot;isPremium&quot;:true},&quot;6ac20023-489f-4eaa-950e-52ef1e4d3072&quot;:{&quot;id&quot;:&quot;6ac20023-489f-4eaa-950e-52ef1e4d3072&quot;,&quot;name&quot;:&quot;Macrophage&quot;,&quot;type&quot;:&quot;FIGURE_OBJECT&quot;,&quot;relativeTransform&quot;:{&quot;translate&quot;:{&quot;x&quot;:-96.18904281778826,&quot;y&quot;:-103.76230377871356},&quot;rotate&quot;:0,&quot;skewX&quot;:0,&quot;scale&quot;:{&quot;x&quot;:0.1917739816897944,&quot;y&quot;:0.1917739816897944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f4fb9460-d0d6-4553-99d9-9d3519f7295b&quot;,&quot;order&quot;:&quot;8&quot;}},&quot;0d9527b1-70e2-420f-ad0e-2eadb45ad825&quot;:{&quot;id&quot;:&quot;0d9527b1-70e2-420f-ad0e-2eadb45ad825&quot;,&quot;name&quot;:&quot;Lymphocyte (B-cell)&quot;,&quot;type&quot;:&quot;FIGURE_OBJECT&quot;,&quot;relativeTransform&quot;:{&quot;translate&quot;:{&quot;x&quot;:-85.11947617919323,&quot;y&quot;:-83.3747503528356},&quot;rotate&quot;:0,&quot;skewX&quot;:0,&quot;scale&quot;:{&quot;x&quot;:0.1713975824265102,&quot;y&quot;:0.1713975824265102}},&quot;image&quot;:{&quot;url&quot;:&quot;https://icons.biorender.com/biorender/61536800e75ac20029699dcb/b-cell.png&quot;,&quot;fallbackUrl&quot;:&quot;https://res.cloudinary.com/dlcjuc3ej/image/upload/v1632856042/hapzkdnabswybcpwvhjv.svg#/keystone/api/icons/61536800e75ac20029699dcb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f4fb9460-d0d6-4553-99d9-9d3519f7295b&quot;,&quot;order&quot;:&quot;9&quot;}},&quot;d0dd69f3-c444-42fa-bd62-ae9adc73e704&quot;:{&quot;id&quot;:&quot;d0dd69f3-c444-42fa-bd62-ae9adc73e704&quot;,&quot;name&quot;:&quot;Neutrophil&quot;,&quot;type&quot;:&quot;FIGURE_OBJECT&quot;,&quot;relativeTransform&quot;:{&quot;translate&quot;:{&quot;x&quot;:-75.46141174857311,&quot;y&quot;:-102.21223677653047},&quot;rotate&quot;:0,&quot;skewX&quot;:0,&quot;scale&quot;:{&quot;x&quot;:0.17028646301687328,&quot;y&quot;:0.17028646301687328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f4fb9460-d0d6-4553-99d9-9d3519f7295b&quot;,&quot;order&quot;:&quot;2&quot;}},&quot;7b03439a-1b95-4307-9256-3dc2f2ca5e76&quot;:{&quot;id&quot;:&quot;7b03439a-1b95-4307-9256-3dc2f2ca5e76&quot;,&quot;name&quot;:&quot;Patient with IV&quot;,&quot;displayName&quot;:&quot;&quot;,&quot;type&quot;:&quot;FIGURE_OBJECT&quot;,&quot;relativeTransform&quot;:{&quot;translate&quot;:{&quot;x&quot;:-379.02316813468747,&quot;y&quot;:-134.29760654162874},&quot;rotate&quot;:0,&quot;skewX&quot;:0,&quot;scale&quot;:{&quot;x&quot;:0.2973800372813718,&quot;y&quot;:0.3099446949832521}},&quot;image&quot;:{&quot;url&quot;:&quot;https://icons.biorender.com/biorender/60b655e28c8ab10026e38e47/patient-with-iv.png&quot;,&quot;fallbackUrl&quot;:&quot;https://res.cloudinary.com/dlcjuc3ej/image/upload/v1622562258/j3lfguvxvmklxefq08k8.svg#/keystone/api/icons/60b655e28c8ab10026e38e47/patient-with-iv.svg#/keystone/api/icons/60b655e28c8ab10026e38e47/patient-with-iv.svg#/keystone/api/icons/60b655e28c8ab10026e38e47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4&quot;},&quot;opacity&quot;:0.47},&quot;24a43c6b-80bf-4f35-9ca6-bc947d7522e0&quot;:{&quot;id&quot;:&quot;24a43c6b-80bf-4f35-9ca6-bc947d7522e0&quot;,&quot;name&quot;:&quot;Patient with IV&quot;,&quot;displayName&quot;:&quot;&quot;,&quot;type&quot;:&quot;FIGURE_OBJECT&quot;,&quot;relativeTransform&quot;:{&quot;translate&quot;:{&quot;x&quot;:-399.1058416889131,&quot;y&quot;:-134.29806804329138},&quot;rotate&quot;:0,&quot;skewX&quot;:0,&quot;scale&quot;:{&quot;x&quot;:0.2973800372813718,&quot;y&quot;:0.3099446949832521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3&quot;},&quot;opacity&quot;:0.47},&quot;cef00514-db05-415a-8ba2-4e174a7f0bb4&quot;:{&quot;id&quot;:&quot;cef00514-db05-415a-8ba2-4e174a7f0bb4&quot;,&quot;name&quot;:&quot;Patient with IV&quot;,&quot;displayName&quot;:&quot;&quot;,&quot;type&quot;:&quot;FIGURE_OBJECT&quot;,&quot;relativeTransform&quot;:{&quot;translate&quot;:{&quot;x&quot;:-427.65509198698953,&quot;y&quot;:-134.29754937987423},&quot;rotate&quot;:0,&quot;skewX&quot;:0,&quot;scale&quot;:{&quot;x&quot;:0.2973800372813718,&quot;y&quot;:0.309944694983252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5f07da2-8d65-4fb1-9174-c5210c783e5d&quot;,&quot;order&quot;:&quot;035&quot;},&quot;opacity&quot;:0.47},&quot;db443756-35c1-48bd-8790-be7ca447475f&quot;:{&quot;type&quot;:&quot;FIGURE_OBJECT&quot;,&quot;id&quot;:&quot;db443756-35c1-48bd-8790-be7ca447475f&quot;,&quot;parent&quot;:{&quot;type&quot;:&quot;CHILD&quot;,&quot;parentId&quot;:&quot;35f07da2-8d65-4fb1-9174-c5210c783e5d&quot;,&quot;order&quot;:&quot;999997&quot;},&quot;relativeTransform&quot;:{&quot;translate&quot;:{&quot;x&quot;:319.38093669820717,&quot;y&quot;:150.52192025061169},&quot;rotate&quot;:0,&quot;skewX&quot;:0,&quot;scale&quot;:{&quot;x&quot;:1,&quot;y&quot;:1}}},&quot;586dfc87-e420-4a94-876f-49903cac2a36&quot;:{&quot;type&quot;:&quot;FIGURE_OBJECT&quot;,&quot;id&quot;:&quot;586dfc87-e420-4a94-876f-49903cac2a36&quot;,&quot;relativeTransform&quot;:{&quot;translate&quot;:{&quot;x&quot;:-404.05084108580945,&quot;y&quot;:-133.08405814076713},&quot;rotate&quot;:0,&quot;skewX&quot;:0,&quot;scale&quot;:{&quot;x&quot;:1,&quot;y&quot;:1}},&quot;opacity&quot;:0.62,&quot;path&quot;:{&quot;type&quot;:&quot;RECT&quot;,&quot;size&quot;:{&quot;x&quot;:81.38965489750159,&quot;y&quot;:31.380304343070325},&quot;cornerRounding&quot;:{&quot;type&quot;:&quot;ARC_LENGTH&quot;,&quot;global&quot;:16.059302997749302}},&quot;pathStyles&quot;:[{&quot;type&quot;:&quot;FILL&quot;,&quot;fillStyle&quot;:&quot;rgba(238, 244, 251, 0)&quot;},{&quot;type&quot;:&quot;STROKE&quot;,&quot;strokeStyle&quot;:&quot;rgba(49,126,194,1)&quot;,&quot;lineWidth&quot;:1,&quot;lineJoin&quot;:&quot;round&quot;}],&quot;isLocked&quot;:false,&quot;parent&quot;:{&quot;type&quot;:&quot;CHILD&quot;,&quot;parentId&quot;:&quot;35f07da2-8d65-4fb1-9174-c5210c783e5d&quot;,&quot;order&quot;:&quot;9999999&quot;},&quot;layout&quot;:{&quot;sizeRatio&quot;:{&quot;x&quot;:0.88,&quot;y&quot;:0.88},&quot;keepAspectRatio&quot;:false}},&quot;b33c2152-206a-469b-9b7e-1227c0710cdf&quot;:{&quot;id&quot;:&quot;b33c2152-206a-469b-9b7e-1227c0710cd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9.08418366177713,&quot;color&quot;:&quot;black&quot;,&quot;fontWeight&quot;:&quot;normal&quot;,&quot;fontStyle&quot;:&quot;normal&quot;,&quot;decoration&quot;:&quot;none&quot;}}]},&quot;format&quot;:&quot;BETTER_TEXT&quot;,&quot;size&quot;:{&quot;x&quot;:71.6228963098014,&quot;y&quot;:23},&quot;targetSize&quot;:{&quot;x&quot;:71.6228963098014,&quot;y&quot;:2}},&quot;parent&quot;:{&quot;type&quot;:&quot;CHILD&quot;,&quot;parentId&quot;:&quot;586dfc87-e420-4a94-876f-49903cac2a36&quot;,&quot;order&quot;:&quot;5&quot;}},&quot;00b8fc71-8699-4b26-bfea-6007cd35edfb&quot;:{&quot;relativeTransform&quot;:{&quot;translate&quot;:{&quot;x&quot;:-108.86182099446107,&quot;y&quot;:162.69875753031693},&quot;rotate&quot;:0},&quot;type&quot;:&quot;FIGURE_OBJECT&quot;,&quot;id&quot;:&quot;00b8fc71-8699-4b26-bfea-6007cd35edfb&quot;,&quot;opacity&quot;:1,&quot;path&quot;:{&quot;type&quot;:&quot;ARC&quot;,&quot;size&quot;:{&quot;x&quot;:38.88204696872473,&quot;y&quot;:40.52485936251102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0.7776409393744944,&quot;lineJoin&quot;:&quot;round&quot;}],&quot;isLocked&quot;:false,&quot;parent&quot;:{&quot;type&quot;:&quot;CHILD&quot;,&quot;parentId&quot;:&quot;b689b787-4f2a-4add-921d-9e12ff397797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b689b787-4f2a-4add-921d-9e12ff397797&quot;:{&quot;type&quot;:&quot;FIGURE_OBJECT&quot;,&quot;id&quot;:&quot;b689b787-4f2a-4add-921d-9e12ff397797&quot;,&quot;parent&quot;:{&quot;type&quot;:&quot;CHILD&quot;,&quot;parentId&quot;:&quot;35f07da2-8d65-4fb1-9174-c5210c783e5d&quot;,&quot;order&quot;:&quot;99999987&quot;},&quot;relativeTransform&quot;:{&quot;translate&quot;:{&quot;x&quot;:-174.7305694229785,&quot;y&quot;:-123.45273145579786},&quot;rotate&quot;:0,&quot;skewX&quot;:0,&quot;scale&quot;:{&quot;x&quot;:1,&quot;y&quot;:1}},&quot;opacity&quot;:0.54},&quot;3916126b-cea7-4fc4-b374-a45ee5d8f88e&quot;:{&quot;type&quot;:&quot;FIGURE_OBJECT&quot;,&quot;id&quot;:&quot;3916126b-cea7-4fc4-b374-a45ee5d8f88e&quot;,&quot;parent&quot;:{&quot;type&quot;:&quot;CHILD&quot;,&quot;parentId&quot;:&quot;35f07da2-8d65-4fb1-9174-c5210c783e5d&quot;,&quot;order&quot;:&quot;999999995&quot;},&quot;relativeTransform&quot;:{&quot;translate&quot;:{&quot;x&quot;:-253.00668424417,&quot;y&quot;:-80.96922510503093},&quot;rotate&quot;:0,&quot;skewX&quot;:0,&quot;scale&quot;:{&quot;x&quot;:1,&quot;y&quot;:1}},&quot;opacity&quot;:0.54},&quot;9d509dad-5f58-4196-8bcd-f08a89f62cc7&quot;:{&quot;id&quot;:&quot;9d509dad-5f58-4196-8bcd-f08a89f62cc7&quot;,&quot;name&quot;:&quot;Patient with IV&quot;,&quot;displayName&quot;:&quot;&quot;,&quot;type&quot;:&quot;FIGURE_OBJECT&quot;,&quot;relativeTransform&quot;:{&quot;translate&quot;:{&quot;x&quot;:-105.0803912645505,&quot;y&quot;:159.78216438848506},&quot;rotate&quot;:0,&quot;skewX&quot;:0,&quot;scale&quot;:{&quot;x&quot;:0.2940158811991131,&quot;y&quot;:0.3064383993343443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3916126b-cea7-4fc4-b374-a45ee5d8f88e&quot;,&quot;order&quot;:&quot;2&quot;}},&quot;399cf1ca-1eb6-4eb9-a053-63bc930182e0&quot;:{&quot;relativeTransform&quot;:{&quot;translate&quot;:{&quot;x&quot;:-106.59871738585221,&quot;y&quot;:159.31645010683766},&quot;rotate&quot;:0},&quot;type&quot;:&quot;FIGURE_OBJECT&quot;,&quot;id&quot;:&quot;399cf1ca-1eb6-4eb9-a053-63bc930182e0&quot;,&quot;opacity&quot;:1,&quot;path&quot;:{&quot;type&quot;:&quot;ARC&quot;,&quot;size&quot;:{&quot;x&quot;:38.07373694780843,&quot;y&quot;:39.68239728881182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242,179,66,1)&quot;,&quot;lineWidth&quot;:0.7614747389561684,&quot;lineJoin&quot;:&quot;round&quot;}],&quot;isLocked&quot;:false,&quot;parent&quot;:{&quot;type&quot;:&quot;CHILD&quot;,&quot;parentId&quot;:&quot;3916126b-cea7-4fc4-b374-a45ee5d8f88e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7d006b67-deb3-4cde-bc33-6f55a8c9f501&quot;:{&quot;type&quot;:&quot;FIGURE_OBJECT&quot;,&quot;id&quot;:&quot;7d006b67-deb3-4cde-bc33-6f55a8c9f501&quot;,&quot;parent&quot;:{&quot;type&quot;:&quot;CHILD&quot;,&quot;parentId&quot;:&quot;35f07da2-8d65-4fb1-9174-c5210c783e5d&quot;,&quot;order&quot;:&quot;999999997&quot;},&quot;relativeTransform&quot;:{&quot;translate&quot;:{&quot;x&quot;:-301.99883365757796,&quot;y&quot;:-76.26605043579666},&quot;rotate&quot;:0,&quot;skewX&quot;:0,&quot;scale&quot;:{&quot;x&quot;:1,&quot;y&quot;:1}},&quot;opacity&quot;:0.54},&quot;73cfcf62-4cf1-45b0-83fe-c2a18dd4125d&quot;:{&quot;id&quot;:&quot;73cfcf62-4cf1-45b0-83fe-c2a18dd4125d&quot;,&quot;name&quot;:&quot;Patient with IV&quot;,&quot;displayName&quot;:&quot;&quot;,&quot;type&quot;:&quot;FIGURE_OBJECT&quot;,&quot;relativeTransform&quot;:{&quot;translate&quot;:{&quot;x&quot;:-101.52780728964414,&quot;y&quot;:154.38020927724747},&quot;rotate&quot;:0,&quot;skewX&quot;:0,&quot;scale&quot;:{&quot;x&quot;:0.284075719239816,&quot;y&quot;:0.29607825379557906}},&quot;image&quot;:{&quot;url&quot;:&quot;https://icons.biorender.com/biorender/60b655e28c8ab10026e38e47/patient-with-iv.png&quot;,&quot;fallbackUrl&quot;:&quot;https://res.cloudinary.com/dlcjuc3ej/image/upload/v1622562258/j3lfguvxvmklxefq08k8.svg#/keystone/api/icons/60b655e28c8ab10026e38e47/patient-with-iv.svg#/keystone/api/icons/60b655e28c8ab10026e38e47/patient-with-iv.svg#/keystone/api/icons/60b655e28c8ab10026e38e47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d006b67-deb3-4cde-bc33-6f55a8c9f501&quot;,&quot;order&quot;:&quot;2&quot;}},&quot;ec8ce7ce-c56c-44a9-bcc7-ac8b3bf4e683&quot;:{&quot;relativeTransform&quot;:{&quot;translate&quot;:{&quot;x&quot;:-102.99480146421149,&quot;y&quot;:153.9302399797399},&quot;rotate&quot;:0},&quot;type&quot;:&quot;FIGURE_OBJECT&quot;,&quot;id&quot;:&quot;ec8ce7ce-c56c-44a9-bcc7-ac8b3bf4e683&quot;,&quot;opacity&quot;:1,&quot;path&quot;:{&quot;type&quot;:&quot;ARC&quot;,&quot;size&quot;:{&quot;x&quot;:36.78653058972537,&quot;y&quot;:38.34080494225135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72,159,167,1)&quot;,&quot;lineWidth&quot;:0.7357306117945074,&quot;lineJoin&quot;:&quot;round&quot;}],&quot;isLocked&quot;:false,&quot;parent&quot;:{&quot;type&quot;:&quot;CHILD&quot;,&quot;parentId&quot;:&quot;7d006b67-deb3-4cde-bc33-6f55a8c9f501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ea355626-ef5f-4990-93c3-3d2c2d344a47&quot;:{&quot;type&quot;:&quot;FIGURE_OBJECT&quot;,&quot;id&quot;:&quot;ea355626-ef5f-4990-93c3-3d2c2d344a47&quot;,&quot;parent&quot;:{&quot;type&quot;:&quot;CHILD&quot;,&quot;parentId&quot;:&quot;35f07da2-8d65-4fb1-9174-c5210c783e5d&quot;,&quot;order&quot;:&quot;999999998&quot;},&quot;relativeTransform&quot;:{&quot;translate&quot;:{&quot;x&quot;:-346.3958241180858,&quot;y&quot;:-75.42825496206449},&quot;rotate&quot;:0,&quot;skewX&quot;:0,&quot;scale&quot;:{&quot;x&quot;:1,&quot;y&quot;:1}},&quot;opacity&quot;:0.54},&quot;0bcf0aea-7cde-4b15-b83c-59e5d4b69810&quot;:{&quot;id&quot;:&quot;0bcf0aea-7cde-4b15-b83c-59e5d4b69810&quot;,&quot;name&quot;:&quot;Patient with IV&quot;,&quot;displayName&quot;:&quot;&quot;,&quot;type&quot;:&quot;FIGURE_OBJECT&quot;,&quot;relativeTransform&quot;:{&quot;translate&quot;:{&quot;x&quot;:-101.93076083423365,&quot;y&quot;:154.9929286317123},&quot;rotate&quot;:0,&quot;skewX&quot;:0,&quot;scale&quot;:{&quot;x&quot;:0.2852031868869103,&quot;y&quot;:0.2972533582820025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ea355626-ef5f-4990-93c3-3d2c2d344a47&quot;,&quot;order&quot;:&quot;2&quot;}},&quot;42911a41-7982-4a57-af18-5077233ff8b6&quot;:{&quot;relativeTransform&quot;:{&quot;translate&quot;:{&quot;x&quot;:-103.40357735952753,&quot;y&quot;:154.5411734518122},&quot;rotate&quot;:0},&quot;type&quot;:&quot;FIGURE_OBJECT&quot;,&quot;id&quot;:&quot;42911a41-7982-4a57-af18-5077233ff8b6&quot;,&quot;opacity&quot;:1,&quot;path&quot;:{&quot;type&quot;:&quot;ARC&quot;,&quot;size&quot;:{&quot;x&quot;:36.93253258947301,&quot;y&quot;:38.49297569887786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0.7386506517894601,&quot;lineJoin&quot;:&quot;round&quot;}],&quot;isLocked&quot;:false,&quot;parent&quot;:{&quot;type&quot;:&quot;CHILD&quot;,&quot;parentId&quot;:&quot;ea355626-ef5f-4990-93c3-3d2c2d344a47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62438054-3d44-4ada-90a3-718234b514b9&quot;:{&quot;id&quot;:&quot;62438054-3d44-4ada-90a3-718234b514b9&quot;,&quot;type&quot;:&quot;FIGURE_OBJECT&quot;,&quot;relativeTransform&quot;:{&quot;translate&quot;:{&quot;x&quot;:-444.5372866843859,&quot;y&quot;:18.431530819598386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3.333333333333332,&quot;color&quot;:&quot;rgba(21,82,137,1)&quot;,&quot;fontWeight&quot;:&quot;bold&quot;,&quot;fontStyle&quot;:&quot;normal&quot;,&quot;decoration&quot;:&quot;none&quot;,&quot;script&quot;:&quot;none&quot;},&quot;range&quot;:[0,8]}],&quot;text&quot;:&quot;Test Data&quot;}],&quot;_lastCaretLocation&quot;:{&quot;lineIndex&quot;:0,&quot;runIndex&quot;:-1,&quot;charIndex&quot;:-1,&quot;endOfLine&quot;:true}},&quot;format&quot;:&quot;BETTER_TEXT&quot;,&quot;size&quot;:{&quot;x&quot;:57.515676106682946,&quot;y&quot;:30.066666666666663},&quot;targetSize&quot;:{&quot;x&quot;:57.515676106682946,&quot;y&quot;:30.066666666666663}},&quot;parent&quot;:{&quot;type&quot;:&quot;CHILD&quot;,&quot;parentId&quot;:&quot;35f07da2-8d65-4fb1-9174-c5210c783e5d&quot;,&quot;order&quot;:&quot;999999999&quot;},&quot;opacity&quot;:1},&quot;7668a6e9-098c-454b-a409-1d10bafd5715&quot;:{&quot;relativeTransform&quot;:{&quot;translate&quot;:{&quot;x&quot;:-334.930039617425,&quot;y&quot;:122.32851984475857},&quot;rotate&quot;:1.5707963267948963,&quot;skewX&quot;:0,&quot;scale&quot;:{&quot;x&quot;:1,&quot;y&quot;:1}},&quot;type&quot;:&quot;FIGURE_OBJECT&quot;,&quot;id&quot;:&quot;7668a6e9-098c-454b-a409-1d10bafd5715&quot;,&quot;opacity&quot;:0.99,&quot;path&quot;:{&quot;type&quot;:&quot;POLY_LINE&quot;,&quot;points&quot;:[{&quot;x&quot;:-20.909607949511255,&quot;y&quot;:69.90477358688344},{&quot;x&quot;:13.202893844781286,&quot;y&quot;:69.90477358688344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9999999998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35077edf-baf0-4331-b448-a37c762447f8&quot;:{&quot;type&quot;:&quot;FIGURE_OBJECT&quot;,&quot;id&quot;:&quot;35077edf-baf0-4331-b448-a37c762447f8&quot;,&quot;relativeTransform&quot;:{&quot;translate&quot;:{&quot;x&quot;:-409.33556774184615,&quot;y&quot;:-52.84635578687481},&quot;rotate&quot;:0,&quot;skewX&quot;:0,&quot;scale&quot;:{&quot;x&quot;:1,&quot;y&quot;:1}},&quot;opacity&quot;:0.68,&quot;path&quot;:{&quot;type&quot;:&quot;POLY_LINE&quot;,&quot;points&quot;:[{&quot;x&quot;:0,&quot;y&quot;:-64.95400744092464},{&quot;x&quot;:0,&quot;y&quot;:103.50964846536229}],&quot;closed&quot;:false},&quot;pathStyles&quot;:[{&quot;type&quot;:&quot;FILL&quot;,&quot;fillStyle&quot;:&quot;rgba(0,0,0,0)&quot;},{&quot;type&quot;:&quot;STROKE&quot;,&quot;strokeStyle&quot;:&quot;#232323&quot;,&quot;lineWidth&quot;:2,&quot;lineJoin&quot;:&quot;round&quot;,&quot;dashArray&quot;:[4]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35f07da2-8d65-4fb1-9174-c5210c783e5d&quot;,&quot;order&quot;:&quot;1&quot;},&quot;connectorInfo&quot;:{&quot;connectedObjects&quot;:[],&quot;type&quot;:&quot;LINE&quot;,&quot;offset&quot;:{&quot;x&quot;:0,&quot;y&quot;:0},&quot;bending&quot;:0.1,&quot;firstElementIsHead&quot;:true,&quot;customized&quot;:false}},&quot;b767b75c-e078-4c31-a97b-20c263724844&quot;:{&quot;type&quot;:&quot;FIGURE_OBJECT&quot;,&quot;id&quot;:&quot;b767b75c-e078-4c31-a97b-20c263724844&quot;,&quot;relativeTransform&quot;:{&quot;translate&quot;:{&quot;x&quot;:-403.6280029348369,&quot;y&quot;:-91.4384788361802},&quot;rotate&quot;:0,&quot;skewX&quot;:0,&quot;scale&quot;:{&quot;x&quot;:1,&quot;y&quot;:1}},&quot;opacity&quot;:0.62,&quot;path&quot;:{&quot;type&quot;:&quot;RECT&quot;,&quot;size&quot;:{&quot;x&quot;:81.38965489750159,&quot;y&quot;:31.380304343070325},&quot;cornerRounding&quot;:{&quot;type&quot;:&quot;ARC_LENGTH&quot;,&quot;global&quot;:16.059302997749302}},&quot;pathStyles&quot;:[{&quot;type&quot;:&quot;FILL&quot;,&quot;fillStyle&quot;:&quot;rgba(255,255,255,1)&quot;},{&quot;type&quot;:&quot;STROKE&quot;,&quot;strokeStyle&quot;:&quot;rgba(49,126,194,1)&quot;,&quot;lineWidth&quot;:0,&quot;lineJoin&quot;:&quot;round&quot;}],&quot;isLocked&quot;:false,&quot;parent&quot;:{&quot;type&quot;:&quot;CHILD&quot;,&quot;parentId&quot;:&quot;35f07da2-8d65-4fb1-9174-c5210c783e5d&quot;,&quot;order&quot;:&quot;9999999999&quot;},&quot;layout&quot;:{&quot;sizeRatio&quot;:{&quot;x&quot;:0.88,&quot;y&quot;:0.88},&quot;keepAspectRatio&quot;:false}},&quot;eb25c3ff-5911-4c47-a6f4-a17255fec6f5&quot;:{&quot;id&quot;:&quot;eb25c3ff-5911-4c47-a6f4-a17255fec6f5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9.08418366177713,&quot;color&quot;:&quot;black&quot;,&quot;fontWeight&quot;:&quot;normal&quot;,&quot;fontStyle&quot;:&quot;normal&quot;,&quot;decoration&quot;:&quot;none&quot;}}]},&quot;format&quot;:&quot;BETTER_TEXT&quot;,&quot;size&quot;:{&quot;x&quot;:71.6228963098014,&quot;y&quot;:23},&quot;targetSize&quot;:{&quot;x&quot;:71.6228963098014,&quot;y&quot;:2}},&quot;parent&quot;:{&quot;type&quot;:&quot;CHILD&quot;,&quot;parentId&quot;:&quot;b767b75c-e078-4c31-a97b-20c263724844&quot;,&quot;order&quot;:&quot;5&quot;}},&quot;7d77b184-2700-4e98-bc2c-0905f705a835&quot;:{&quot;id&quot;:&quot;7d77b184-2700-4e98-bc2c-0905f705a835&quot;,&quot;type&quot;:&quot;FIGURE_OBJECT&quot;,&quot;relativeTransform&quot;:{&quot;translate&quot;:{&quot;x&quot;:325.57600812413295,&quot;y&quot;:-95.9712795891992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33]},{&quot;style&quot;:{&quot;fontFamily&quot;:&quot;Liberation Serif&quot;,&quot;fontSize&quot;:14.666666666666666,&quot;color&quot;:&quot;rgba(21,82,137,1)&quot;,&quot;fontWeight&quot;:&quot;normal&quot;,&quot;fontStyle&quot;:&quot;italic&quot;,&quot;decoration&quot;:&quot;none&quot;,&quot;script&quot;:&quot;none&quot;},&quot;range&quot;:[34,74]}],&quot;text&quot;:&quot;Biomarker based Cluster Features: Genex mutation, Blood mAb, Urine mAb, Age&quot;}],&quot;_lastCaretLocation&quot;:{&quot;lineIndex&quot;:0,&quot;runIndex&quot;:-1,&quot;charIndex&quot;:-1,&quot;endOfLine&quot;:true}},&quot;format&quot;:&quot;BETTER_TEXT&quot;,&quot;size&quot;:{&quot;x&quot;:144.74008895566334,&quot;y&quot;:65.72},&quot;targetSize&quot;:{&quot;x&quot;:144.74008895566334,&quot;y&quot;:65.72}},&quot;parent&quot;:{&quot;type&quot;:&quot;CHILD&quot;,&quot;parentId&quot;:&quot;35f07da2-8d65-4fb1-9174-c5210c783e5d&quot;,&quot;order&quot;:&quot;99999999997&quot;},&quot;opacity&quot;:0.99},&quot;98591e61-2c6f-42b4-aaf6-91f47bab94f8&quot;:{&quot;relativeTransform&quot;:{&quot;translate&quot;:{&quot;x&quot;:0,&quot;y&quot;:0},&quot;rotate&quot;:0,&quot;skewX&quot;:0,&quot;scale&quot;:{&quot;x&quot;:1,&quot;y&quot;:1}},&quot;type&quot;:&quot;FIGURE_OBJECT&quot;,&quot;id&quot;:&quot;98591e61-2c6f-42b4-aaf6-91f47bab94f8&quot;,&quot;opacity&quot;:0.99,&quot;path&quot;:{&quot;type&quot;:&quot;POLY_LINE&quot;,&quot;points&quot;:[{&quot;x&quot;:349.6546207675908,&quot;y&quot;:-175.95271442469448},{&quot;x&quot;:323.72237940846225,&quot;y&quot;:-134.76217487600226}],&quot;closed&quot;:false},&quot;pathStyles&quot;:[{&quot;type&quot;:&quot;FILL&quot;,&quot;fillStyle&quot;:&quot;rgba(0,0,0,0)&quot;},{&quot;type&quot;:&quot;STROKE&quot;,&quot;strokeStyle&quot;:&quot;rgba(70,69,70,1)&quot;,&quot;lineWidth&quot;:1.0241380969911404,&quot;lineJoin&quot;:&quot;round&quot;}],&quot;isLocked&quot;:false,&quot;parent&quot;:{&quot;type&quot;:&quot;CHILD&quot;,&quot;parentId&quot;:&quot;35f07da2-8d65-4fb1-9174-c5210c783e5d&quot;,&quot;order&quot;:&quot;99999999998&quot;},&quot;connectorInfo&quot;:{&quot;connectedObjects&quot;:[{&quot;objectId&quot;:&quot;e9fca402-ba32-41dc-90ef-c7e53d0e73dd&quot;,&quot;coordinates&quot;:{&quot;x&quot;:0.37123043127385585,&quot;y&quot;:1}}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ab2e33dc-82ec-4b1e-8387-bc6b2492a76c&quot;:{&quot;type&quot;:&quot;FIGURE_OBJECT&quot;,&quot;id&quot;:&quot;ab2e33dc-82ec-4b1e-8387-bc6b2492a76c&quot;,&quot;relativeTransform&quot;:{&quot;translate&quot;:{&quot;x&quot;:163.3098292185346,&quot;y&quot;:-187.3230635816795},&quot;rotate&quot;:0},&quot;opacity&quot;:0.62,&quot;path&quot;:{&quot;type&quot;:&quot;RECT&quot;,&quot;size&quot;:{&quot;x&quot;:144.73480363770636,&quot;y&quot;:176.14907326213893},&quot;cornerRounding&quot;:{&quot;type&quot;:&quot;ARC_LENGTH&quot;,&quot;global&quot;:32.20848122156747}},&quot;pathStyles&quot;:[{&quot;type&quot;:&quot;FILL&quot;,&quot;fillStyle&quot;:&quot;rgba(238, 244, 251, 0)&quot;},{&quot;type&quot;:&quot;STROKE&quot;,&quot;strokeStyle&quot;:&quot;rgba(49,126,194,1)&quot;,&quot;lineWidth&quot;:1,&quot;lineJoin&quot;:&quot;round&quot;}],&quot;isLocked&quot;:false,&quot;parent&quot;:{&quot;type&quot;:&quot;CHILD&quot;,&quot;parentId&quot;:&quot;35f07da2-8d65-4fb1-9174-c5210c783e5d&quot;,&quot;order&quot;:&quot;99999999999&quot;},&quot;layout&quot;:{&quot;sizeRatio&quot;:{&quot;x&quot;:0.88,&quot;y&quot;:0.88},&quot;keepAspectRatio&quot;:false}},&quot;31fe2c39-fced-41f8-9af0-046c9c86d757&quot;:{&quot;id&quot;:&quot;31fe2c39-fced-41f8-9af0-046c9c86d757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38.27517116934895,&quot;color&quot;:&quot;black&quot;,&quot;fontWeight&quot;:&quot;normal&quot;,&quot;fontStyle&quot;:&quot;normal&quot;,&quot;decoration&quot;:&quot;none&quot;}}]},&quot;format&quot;:&quot;BETTER_TEXT&quot;,&quot;size&quot;:{&quot;x&quot;:127.3666272011816,&quot;y&quot;:45},&quot;targetSize&quot;:{&quot;x&quot;:127.3666272011816,&quot;y&quot;:2}},&quot;parent&quot;:{&quot;type&quot;:&quot;CHILD&quot;,&quot;parentId&quot;:&quot;ab2e33dc-82ec-4b1e-8387-bc6b2492a76c&quot;,&quot;order&quot;:&quot;5&quot;}},&quot;7b1d6d23-dc8d-49f2-a12f-d21f269a61c7&quot;:{&quot;id&quot;:&quot;7b1d6d23-dc8d-49f2-a12f-d21f269a61c7&quot;,&quot;name&quot;:&quot;Patient with IV&quot;,&quot;displayName&quot;:&quot;&quot;,&quot;type&quot;:&quot;FIGURE_OBJECT&quot;,&quot;relativeTransform&quot;:{&quot;translate&quot;:{&quot;x&quot;:-148.02650705069485,&quot;y&quot;:10.74680959586592},&quot;rotate&quot;:0,&quot;skewX&quot;:0,&quot;scale&quot;:{&quot;x&quot;:0.27513979692283985,&quot;y&quot;:0.2867647782097627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23bf2970-fd75-4486-9557-c2b608a22e6f&quot;,&quot;order&quot;:&quot;2&quot;}},&quot;99759bae-3d47-4533-80b1-544b666213a4&quot;:{&quot;id&quot;:&quot;99759bae-3d47-4533-80b1-544b666213a4&quot;,&quot;name&quot;:&quot;Patient with IV&quot;,&quot;displayName&quot;:&quot;&quot;,&quot;type&quot;:&quot;FIGURE_OBJECT&quot;,&quot;relativeTransform&quot;:{&quot;translate&quot;:{&quot;x&quot;:-66.22915703996767,&quot;y&quot;:65.21128404082756},&quot;rotate&quot;:0,&quot;skewX&quot;:0,&quot;scale&quot;:{&quot;x&quot;:0.26543922712707696,&quot;y&quot;:0.27665434788633547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954037ce-1fbf-4650-bc04-815c770358c8&quot;,&quot;order&quot;:&quot;1&quot;}},&quot;e1b4e3e9-6fa4-499f-98d3-0a5595107502&quot;:{&quot;id&quot;:&quot;e1b4e3e9-6fa4-499f-98d3-0a5595107502&quot;,&quot;name&quot;:&quot;Patient with IV&quot;,&quot;displayName&quot;:&quot;&quot;,&quot;type&quot;:&quot;FIGURE_OBJECT&quot;,&quot;relativeTransform&quot;:{&quot;translate&quot;:{&quot;x&quot;:-142.1495703144212,&quot;y&quot;:91.68692244746967},&quot;rotate&quot;:0,&quot;skewX&quot;:0,&quot;scale&quot;:{&quot;x&quot;:0.2681989804637366,&quot;y&quot;:0.27953070406000374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8f88a985-4083-45ec-a72c-45afed28af7d&quot;,&quot;order&quot;:&quot;1&quot;}},&quot;bf236005-4988-4d6c-9cba-0def9041629f&quot;:{&quot;id&quot;:&quot;bf236005-4988-4d6c-9cba-0def9041629f&quot;,&quot;name&quot;:&quot;Patient with IV&quot;,&quot;displayName&quot;:&quot;&quot;,&quot;type&quot;:&quot;FIGURE_OBJECT&quot;,&quot;relativeTransform&quot;:{&quot;translate&quot;:{&quot;x&quot;:-76.38080391902547,&quot;y&quot;:26.60085566353377},&quot;rotate&quot;:0,&quot;skewX&quot;:0,&quot;scale&quot;:{&quot;x&quot;:0.26543922712707696,&quot;y&quot;:0.27665434788633547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954037ce-1fbf-4650-bc04-815c770358c8&quot;,&quot;order&quot;:&quot;2&quot;}},&quot;28f81264-2099-4555-aab6-2144dedd5ef6&quot;:{&quot;id&quot;:&quot;28f81264-2099-4555-aab6-2144dedd5ef6&quot;,&quot;name&quot;:&quot;Patient with IV&quot;,&quot;displayName&quot;:&quot;&quot;,&quot;type&quot;:&quot;FIGURE_OBJECT&quot;,&quot;relativeTransform&quot;:{&quot;translate&quot;:{&quot;x&quot;:-121.02905015858506,&quot;y&quot;:91.68676100808146},&quot;rotate&quot;:0,&quot;skewX&quot;:0,&quot;scale&quot;:{&quot;x&quot;:0.2681989804637366,&quot;y&quot;:0.27953070406000374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8f88a985-4083-45ec-a72c-45afed28af7d&quot;,&quot;order&quot;:&quot;2&quot;}},&quot;889009d0-2e34-41de-9a48-350cb61f4a0c&quot;:{&quot;id&quot;:&quot;889009d0-2e34-41de-9a48-350cb61f4a0c&quot;,&quot;name&quot;:&quot;Patient with IV&quot;,&quot;displayName&quot;:&quot;&quot;,&quot;type&quot;:&quot;FIGURE_OBJECT&quot;,&quot;relativeTransform&quot;:{&quot;translate&quot;:{&quot;x&quot;:-127.68276673917816,&quot;y&quot;:34.39427309420177},&quot;rotate&quot;:0,&quot;skewX&quot;:0,&quot;scale&quot;:{&quot;x&quot;:0.27514159316404413,&quot;y&quot;:0.2867666503442786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23bf2970-fd75-4486-9557-c2b608a22e6f&quot;,&quot;order&quot;:&quot;1&quot;}},&quot;44a530e1-019a-420d-9080-d9b88358f772&quot;:{&quot;id&quot;:&quot;44a530e1-019a-420d-9080-d9b88358f772&quot;,&quot;name&quot;:&quot;Patient with IV&quot;,&quot;displayName&quot;:&quot;&quot;,&quot;type&quot;:&quot;FIGURE_OBJECT&quot;,&quot;relativeTransform&quot;:{&quot;translate&quot;:{&quot;x&quot;:-90.61575458285428,&quot;y&quot;:54.265996500182084},&quot;rotate&quot;:0,&quot;skewX&quot;:0,&quot;scale&quot;:{&quot;x&quot;:0.26543922712707696,&quot;y&quot;:0.27665434788633547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954037ce-1fbf-4650-bc04-815c770358c8&quot;,&quot;order&quot;:&quot;5&quot;}},&quot;1474ad52-956d-406a-ba89-b2efb06b1371&quot;:{&quot;id&quot;:&quot;1474ad52-956d-406a-ba89-b2efb06b1371&quot;,&quot;name&quot;:&quot;Patient with IV&quot;,&quot;displayName&quot;:&quot;&quot;,&quot;type&quot;:&quot;FIGURE_OBJECT&quot;,&quot;relativeTransform&quot;:{&quot;translate&quot;:{&quot;x&quot;:-155.19685016347142,&quot;y&quot;:50.50483013580896},&quot;rotate&quot;:0,&quot;skewX&quot;:0,&quot;scale&quot;:{&quot;x&quot;:0.27514159316404413,&quot;y&quot;:0.2867666503442786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23bf2970-fd75-4486-9557-c2b608a22e6f&quot;,&quot;order&quot;:&quot;5&quot;}},&quot;a462324d-4fbf-4a2a-a25a-f1772c975075&quot;:{&quot;id&quot;:&quot;a462324d-4fbf-4a2a-a25a-f1772c975075&quot;,&quot;name&quot;:&quot;Patient with IV&quot;,&quot;displayName&quot;:&quot;&quot;,&quot;type&quot;:&quot;FIGURE_OBJECT&quot;,&quot;relativeTransform&quot;:{&quot;translate&quot;:{&quot;x&quot;:-121.02908534710267,&quot;y&quot;:119.64049610572214},&quot;rotate&quot;:0,&quot;skewX&quot;:0,&quot;scale&quot;:{&quot;x&quot;:0.2681989804637366,&quot;y&quot;:0.27953070406000374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8f88a985-4083-45ec-a72c-45afed28af7d&quot;,&quot;order&quot;:&quot;5&quot;}},&quot;a7d27ed4-46e9-473c-b884-8c1837447ff5&quot;:{&quot;relativeTransform&quot;:{&quot;translate&quot;:{&quot;x&quot;:-154.57379548373862,&quot;y&quot;:31.43956416076247},&quot;rotate&quot;:0},&quot;type&quot;:&quot;FIGURE_OBJECT&quot;,&quot;id&quot;:&quot;a7d27ed4-46e9-473c-b884-8c1837447ff5&quot;,&quot;opacity&quot;:1,&quot;path&quot;:{&quot;type&quot;:&quot;ARC&quot;,&quot;size&quot;:{&quot;x&quot;:83.40809612274985,&quot;y&quot;:86.93218666671704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231,135,43,1)&quot;,&quot;lineWidth&quot;:1.6681619224549973,&quot;lineJoin&quot;:&quot;round&quot;}],&quot;isLocked&quot;:false,&quot;parent&quot;:{&quot;type&quot;:&quot;CHILD&quot;,&quot;parentId&quot;:&quot;23bf2970-fd75-4486-9557-c2b608a22e6f&quot;,&quot;order&quot;:&quot;7&quot;},&quot;name&quot;:&quot;Circle (line, editable)&quot;,&quot;displayName&quot;:&quot;Circle (line, editable)&quot;,&quot;source&quot;:{&quot;id&quot;:&quot;62584a486f50fac473995f6d&quot;,&quot;type&quot;:&quot;ASSETS&quot;},&quot;isPremium&quot;:false},&quot;3e37fb81-6820-4e4d-bfc4-6283d761d9e1&quot;:{&quot;relativeTransform&quot;:{&quot;translate&quot;:{&quot;x&quot;:-68.41379337630529,&quot;y&quot;:44.963082636226},&quot;rotate&quot;:0},&quot;type&quot;:&quot;FIGURE_OBJECT&quot;,&quot;id&quot;:&quot;3e37fb81-6820-4e4d-bfc4-6283d761d9e1&quot;,&quot;opacity&quot;:1,&quot;path&quot;:{&quot;type&quot;:&quot;ARC&quot;,&quot;size&quot;:{&quot;x&quot;:77.31732798532903,&quot;y&quot;:80.58407638391269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49,126,194,1)&quot;,&quot;lineWidth&quot;:1.5463465597065804,&quot;lineJoin&quot;:&quot;round&quot;}],&quot;isLocked&quot;:false,&quot;parent&quot;:{&quot;type&quot;:&quot;CHILD&quot;,&quot;parentId&quot;:&quot;954037ce-1fbf-4650-bc04-815c770358c8&quot;,&quot;order&quot;:&quot;7&quot;},&quot;name&quot;:&quot;Circle (line, editable)&quot;,&quot;displayName&quot;:&quot;Circle (line, editable)&quot;,&quot;source&quot;:{&quot;id&quot;:&quot;62584a486f50fac473995f6d&quot;,&quot;type&quot;:&quot;ASSETS&quot;},&quot;isPremium&quot;:false},&quot;0b7dfbc2-5aa2-4658-ad5e-87d677f501db&quot;:{&quot;relativeTransform&quot;:{&quot;translate&quot;:{&quot;x&quot;:-138.18595342221232,&quot;y&quot;:110.80513480423981},&quot;rotate&quot;:0},&quot;type&quot;:&quot;FIGURE_OBJECT&quot;,&quot;id&quot;:&quot;0b7dfbc2-5aa2-4658-ad5e-87d677f501db&quot;,&quot;opacity&quot;:1,&quot;path&quot;:{&quot;type&quot;:&quot;ARC&quot;,&quot;size&quot;:{&quot;x&quot;:78.30761953390349,&quot;y&quot;:81.6162089196854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1.5661523906780692,&quot;lineJoin&quot;:&quot;round&quot;}],&quot;isLocked&quot;:false,&quot;parent&quot;:{&quot;type&quot;:&quot;CHILD&quot;,&quot;parentId&quot;:&quot;8f88a985-4083-45ec-a72c-45afed28af7d&quot;,&quot;order&quot;:&quot;7&quot;},&quot;name&quot;:&quot;Circle (line, editable)&quot;,&quot;displayName&quot;:&quot;Circle (line, editable)&quot;,&quot;source&quot;:{&quot;id&quot;:&quot;62584a486f50fac473995f6d&quot;,&quot;type&quot;:&quot;ASSETS&quot;},&quot;isPremium&quot;:false},&quot;23bf2970-fd75-4486-9557-c2b608a22e6f&quot;:{&quot;type&quot;:&quot;FIGURE_OBJECT&quot;,&quot;id&quot;:&quot;23bf2970-fd75-4486-9557-c2b608a22e6f&quot;,&quot;parent&quot;:{&quot;type&quot;:&quot;CHILD&quot;,&quot;parentId&quot;:&quot;478c66a2-8a39-4097-9bb9-1171d6bf9088&quot;,&quot;order&quot;:&quot;1&quot;},&quot;relativeTransform&quot;:{&quot;translate&quot;:{&quot;x&quot;:14.286598068344682,&quot;y&quot;:15.522275757211512},&quot;rotate&quot;:0}},&quot;8f88a985-4083-45ec-a72c-45afed28af7d&quot;:{&quot;type&quot;:&quot;FIGURE_OBJECT&quot;,&quot;id&quot;:&quot;8f88a985-4083-45ec-a72c-45afed28af7d&quot;,&quot;parent&quot;:{&quot;type&quot;:&quot;CHILD&quot;,&quot;parentId&quot;:&quot;478c66a2-8a39-4097-9bb9-1171d6bf9088&quot;,&quot;order&quot;:&quot;3&quot;},&quot;relativeTransform&quot;:{&quot;translate&quot;:{&quot;x&quot;:48.55897062811699,&quot;y&quot;:8.763507079843373},&quot;rotate&quot;:0}},&quot;954037ce-1fbf-4650-bc04-815c770358c8&quot;:{&quot;type&quot;:&quot;FIGURE_OBJECT&quot;,&quot;id&quot;:&quot;954037ce-1fbf-4650-bc04-815c770358c8&quot;,&quot;parent&quot;:{&quot;type&quot;:&quot;CHILD&quot;,&quot;parentId&quot;:&quot;478c66a2-8a39-4097-9bb9-1171d6bf9088&quot;,&quot;order&quot;:&quot;2&quot;},&quot;relativeTransform&quot;:{&quot;translate&quot;:{&quot;x&quot;:16.421447481366044,&quot;y&quot;:-9.035357239314328},&quot;rotate&quot;:0}},&quot;82de6d86-2043-40f5-8695-eef638982636&quot;:{&quot;type&quot;:&quot;FIGURE_OBJECT&quot;,&quot;id&quot;:&quot;82de6d86-2043-40f5-8695-eef638982636&quot;,&quot;parent&quot;:{&quot;type&quot;:&quot;CHILD&quot;,&quot;parentId&quot;:&quot;478c66a2-8a39-4097-9bb9-1171d6bf9088&quot;,&quot;order&quot;:&quot;5&quot;},&quot;relativeTransform&quot;:{&quot;translate&quot;:{&quot;x&quot;:-63.59050262360566,&quot;y&quot;:-107.10831741619582},&quot;rotate&quot;:0},&quot;opacity&quot;:0.54},&quot;19a2ddef-3cef-479c-bf7b-b464f540aab6&quot;:{&quot;id&quot;:&quot;19a2ddef-3cef-479c-bf7b-b464f540aab6&quot;,&quot;name&quot;:&quot;Patient with IV&quot;,&quot;displayName&quot;:&quot;&quot;,&quot;type&quot;:&quot;FIGURE_OBJECT&quot;,&quot;relativeTransform&quot;:{&quot;translate&quot;:{&quot;x&quot;:-98.63088163192714,&quot;y&quot;:149.97522899413048},&quot;rotate&quot;:0,&quot;skewX&quot;:0,&quot;scale&quot;:{&quot;x&quot;:0.27597009515741566,&quot;y&quot;:0.2876301575251106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82de6d86-2043-40f5-8695-eef638982636&quot;,&quot;order&quot;:&quot;2&quot;}},&quot;aace5797-e345-424d-80fa-7dcc853bdedb&quot;:{&quot;relativeTransform&quot;:{&quot;translate&quot;:{&quot;x&quot;:-100.05601758875615,&quot;y&quot;:149.5380988156577},&quot;rotate&quot;:0},&quot;type&quot;:&quot;FIGURE_OBJECT&quot;,&quot;id&quot;:&quot;aace5797-e345-424d-80fa-7dcc853bdedb&quot;,&quot;opacity&quot;:1,&quot;path&quot;:{&quot;type&quot;:&quot;ARC&quot;,&quot;size&quot;:{&quot;x&quot;:35.7368886525195,&quot;y&quot;:37.246814393850514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242,179,66,1)&quot;,&quot;lineWidth&quot;:0.7147377730503899,&quot;lineJoin&quot;:&quot;round&quot;}],&quot;isLocked&quot;:false,&quot;parent&quot;:{&quot;type&quot;:&quot;CHILD&quot;,&quot;parentId&quot;:&quot;82de6d86-2043-40f5-8695-eef638982636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fe684e44-9819-4dc6-94c7-c56c85e679ab&quot;:{&quot;type&quot;:&quot;FIGURE_OBJECT&quot;,&quot;id&quot;:&quot;fe684e44-9819-4dc6-94c7-c56c85e679ab&quot;,&quot;parent&quot;:{&quot;type&quot;:&quot;CHILD&quot;,&quot;parentId&quot;:&quot;478c66a2-8a39-4097-9bb9-1171d6bf9088&quot;,&quot;order&quot;:&quot;6&quot;},&quot;relativeTransform&quot;:{&quot;translate&quot;:{&quot;x&quot;:0.831067620594271,&quot;y&quot;:-24.058843516820946},&quot;rotate&quot;:0},&quot;opacity&quot;:0.54},&quot;676a184d-93f7-40f8-aacd-36fde66203f6&quot;:{&quot;id&quot;:&quot;676a184d-93f7-40f8-aacd-36fde66203f6&quot;,&quot;name&quot;:&quot;Patient with IV&quot;,&quot;displayName&quot;:&quot;&quot;,&quot;type&quot;:&quot;FIGURE_OBJECT&quot;,&quot;relativeTransform&quot;:{&quot;translate&quot;:{&quot;x&quot;:-103.27078492020047,&quot;y&quot;:157.03052999778848},&quot;rotate&quot;:0,&quot;skewX&quot;:0,&quot;scale&quot;:{&quot;x&quot;:0.2889525863488105,&quot;y&quot;:0.3011611742982115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fe684e44-9819-4dc6-94c7-c56c85e679ab&quot;,&quot;order&quot;:&quot;2&quot;}},&quot;99aa090d-2478-4ba2-9a0a-99579ca6765e&quot;:{&quot;relativeTransform&quot;:{&quot;translate&quot;:{&quot;x&quot;:-104.76296370279479,&quot;y&quot;:156.57283585680275},&quot;rotate&quot;:0},&quot;type&quot;:&quot;FIGURE_OBJECT&quot;,&quot;id&quot;:&quot;99aa090d-2478-4ba2-9a0a-99579ca6765e&quot;,&quot;opacity&quot;:1,&quot;path&quot;:{&quot;type&quot;:&quot;ARC&quot;,&quot;size&quot;:{&quot;x&quot;:37.41806299090043,&quot;y&quot;:38.99902033304786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0.7483612598180084,&quot;lineJoin&quot;:&quot;round&quot;}],&quot;isLocked&quot;:false,&quot;parent&quot;:{&quot;type&quot;:&quot;CHILD&quot;,&quot;parentId&quot;:&quot;fe684e44-9819-4dc6-94c7-c56c85e679ab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a47e9fab-1bc2-4953-87a3-197a35d2839f&quot;:{&quot;type&quot;:&quot;FIGURE_OBJECT&quot;,&quot;id&quot;:&quot;a47e9fab-1bc2-4953-87a3-197a35d2839f&quot;,&quot;parent&quot;:{&quot;type&quot;:&quot;CHILD&quot;,&quot;parentId&quot;:&quot;478c66a2-8a39-4097-9bb9-1171d6bf9088&quot;,&quot;order&quot;:&quot;7&quot;},&quot;relativeTransform&quot;:{&quot;translate&quot;:{&quot;x&quot;:62.309215958718106,&quot;y&quot;:-115.6719143533505},&quot;rotate&quot;:0},&quot;opacity&quot;:0.54},&quot;541b6d45-2256-4cdc-b2ee-cfa52a9dfc0f&quot;:{&quot;id&quot;:&quot;541b6d45-2256-4cdc-b2ee-cfa52a9dfc0f&quot;,&quot;name&quot;:&quot;Patient with IV&quot;,&quot;displayName&quot;:&quot;&quot;,&quot;type&quot;:&quot;FIGURE_OBJECT&quot;,&quot;relativeTransform&quot;:{&quot;translate&quot;:{&quot;x&quot;:-95.2963442810496,&quot;y&quot;:144.90482919122073},&quot;rotate&quot;:0,&quot;skewX&quot;:0,&quot;scale&quot;:{&quot;x&quot;:0.2666400296160594,&quot;y&quot;:0.2779058856983059}},&quot;image&quot;:{&quot;url&quot;:&quot;https://icons.biorender.com/biorender/60b655e28c8ab10026e38e47/patient-with-iv.png&quot;,&quot;fallbackUrl&quot;:&quot;https://res.cloudinary.com/dlcjuc3ej/image/upload/v1622562258/j3lfguvxvmklxefq08k8.svg#/keystone/api/icons/60b655e28c8ab10026e38e47/patient-with-iv.svg#/keystone/api/icons/60b655e28c8ab10026e38e47/patient-with-iv.svg#/keystone/api/icons/60b655e28c8ab10026e38e47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a47e9fab-1bc2-4953-87a3-197a35d2839f&quot;,&quot;order&quot;:&quot;2&quot;}},&quot;7f50a254-2986-49e0-bea0-e35e67511f29&quot;:{&quot;relativeTransform&quot;:{&quot;translate&quot;:{&quot;x&quot;:-96.67329888737765,&quot;y&quot;:144.48247761842595},&quot;rotate&quot;:0},&quot;type&quot;:&quot;FIGURE_OBJECT&quot;,&quot;id&quot;:&quot;7f50a254-2986-49e0-bea0-e35e67511f29&quot;,&quot;opacity&quot;:1,&quot;path&quot;:{&quot;type&quot;:&quot;ARC&quot;,&quot;size&quot;:{&quot;x&quot;:34.52868704218933,&quot;y&quot;:35.98756483891909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72,159,167,1)&quot;,&quot;lineWidth&quot;:0.6905737408437865,&quot;lineJoin&quot;:&quot;round&quot;}],&quot;isLocked&quot;:false,&quot;parent&quot;:{&quot;type&quot;:&quot;CHILD&quot;,&quot;parentId&quot;:&quot;a47e9fab-1bc2-4953-87a3-197a35d2839f&quot;,&quot;order&quot;:&quot;5&quot;},&quot;name&quot;:&quot;Circle (line, editable)&quot;,&quot;displayName&quot;:&quot;Circle (line, editable)&quot;,&quot;source&quot;:{&quot;id&quot;:&quot;62584a486f50fac473995f6d&quot;,&quot;type&quot;:&quot;ASSETS&quot;},&quot;isPremium&quot;:false},&quot;7b853a53-75ac-4a6a-b506-9c8ffbe73342&quot;:{&quot;id&quot;:&quot;7b853a53-75ac-4a6a-b506-9c8ffbe73342&quot;,&quot;name&quot;:&quot;Machine learning icon&quot;,&quot;displayName&quot;:&quot;&quot;,&quot;type&quot;:&quot;FIGURE_OBJECT&quot;,&quot;relativeTransform&quot;:{&quot;translate&quot;:{&quot;x&quot;:-403.62799204060076,&quot;y&quot;:166.74547902889384},&quot;rotate&quot;:0,&quot;skewX&quot;:0,&quot;scale&quot;:{&quot;x&quot;:0.5747211719687435,&quot;y&quot;:0.6184963569650703}},&quot;image&quot;:{&quot;url&quot;:&quot;https://icons.biorender.com/biorender/5e6902242baed200282af009/20200311153103/image/machine-learning-icon.png&quot;,&quot;fallbackUrl&quot;:&quot;https://res.cloudinary.com/dlcjuc3ej/image/upload/v1583940663/ndzc6dfzu0svqgc8n16b.svg#/keystone/api/icons/5e6902242baed200282af009/20200311153103/image/machine-learning-icon.svg&quot;,&quot;isPremium&quot;:false,&quot;size&quot;:{&quot;x&quot;:100,&quot;y&quot;:99.31972789115646}},&quot;source&quot;:{&quot;id&quot;:&quot;5e6902242baed200282af009&quot;,&quot;type&quot;:&quot;ASSETS&quot;},&quot;isPremium&quot;:false,&quot;parent&quot;:{&quot;type&quot;:&quot;CHILD&quot;,&quot;parentId&quot;:&quot;35f07da2-8d65-4fb1-9174-c5210c783e5d&quot;,&quot;order&quot;:&quot;9999999999995&quot;},&quot;opacity&quot;:0.99,&quot;styles&quot;:{&quot;Layer_6-hidden&quot;:[{&quot;monochromeTargetColor&quot;:&quot;#155289&quot;,&quot;styleName&quot;:&quot;FILL&quot;},{&quot;monochromeTargetColor&quot;:&quot;#155289&quot;,&quot;styleName&quot;:&quot;STROKE&quot;,&quot;color&quot;:&quot;#051940&quot;}],&quot;vector-hidden&quot;:[{&quot;styleName&quot;:&quot;MONOCHROME_COLOR&quot;,&quot;index&quot;:0,&quot;color&quot;:&quot;#155289&quot;}],&quot;Layer_5-hidden&quot;:[{&quot;monochromeTargetColor&quot;:&quot;#155289&quot;,&quot;styleName&quot;:&quot;FILL&quot;,&quot;color&quot;:&quot;#051940&quot;},{&quot;monochromeTargetColor&quot;:&quot;#155289&quot;,&quot;styleName&quot;:&quot;STROKE&quot;,&quot;color&quot;:&quot;#051940&quot;}]}},&quot;867b3dd7-8da0-47f4-bce1-7f1ac21f275a&quot;:{&quot;type&quot;:&quot;FIGURE_OBJECT&quot;,&quot;id&quot;:&quot;867b3dd7-8da0-47f4-bce1-7f1ac21f275a&quot;,&quot;parent&quot;:{&quot;type&quot;:&quot;CHILD&quot;,&quot;parentId&quot;:&quot;35f07da2-8d65-4fb1-9174-c5210c783e5d&quot;,&quot;order&quot;:&quot;9999999999998&quot;},&quot;relativeTransform&quot;:{&quot;translate&quot;:{&quot;x&quot;:571.6738210341755,&quot;y&quot;:-198.02934729660953},&quot;rotate&quot;:0,&quot;skewX&quot;:0,&quot;scale&quot;:{&quot;x&quot;:1,&quot;y&quot;:1}}},&quot;96299192-42da-401b-a35c-d3c55077c35d&quot;:{&quot;id&quot;:&quot;96299192-42da-401b-a35c-d3c55077c35d&quot;,&quot;name&quot;:&quot;image.png&quot;,&quot;type&quot;:&quot;FIGURE_OBJECT&quot;,&quot;relativeTransform&quot;:{&quot;translate&quot;:{&quot;x&quot;:-138.06006337588238,&quot;y&quot;:110.67938270420112},&quot;rotate&quot;:0,&quot;skewX&quot;:0,&quot;scale&quot;:{&quot;x&quot;:0.12685509623348057,&quot;y&quot;:0.1268550962334806}},&quot;image&quot;:{&quot;url&quot;:&quot;https://core.services.biorender.com/api/uploads/65155f8b8b186fd7250f7873/1695899531140_030bb349-d92f-4951-a04e-5028e1c2b96c_icon.png&quot;,&quot;isPremium&quot;:false,&quot;isSignedURL&quot;:true,&quot;size&quot;:{&quot;x&quot;:300,&quot;y&quot;:300}},&quot;source&quot;:{&quot;id&quot;:&quot;65155f8b8b186fd7250f7873&quot;,&quot;type&quot;:&quot;UPLOADS&quot;},&quot;isPremium&quot;:false,&quot;parent&quot;:{&quot;type&quot;:&quot;CHILD&quot;,&quot;parentId&quot;:&quot;867b3dd7-8da0-47f4-bce1-7f1ac21f275a&quot;,&quot;order&quot;:&quot;2&quot;},&quot;styles&quot;:{&quot;editable&quot;:[{&quot;styleName&quot;:&quot;MONOCHROME_COLOR&quot;,&quot;index&quot;:0,&quot;color&quot;:&quot;#3A68AE&quot;}]},&quot;opacity&quot;:0.8},&quot;669f77ed-7f42-4f46-a0e2-9733f65d044d&quot;:{&quot;id&quot;:&quot;669f77ed-7f42-4f46-a0e2-9733f65d044d&quot;,&quot;name&quot;:&quot;image.png&quot;,&quot;type&quot;:&quot;FIGURE_OBJECT&quot;,&quot;relativeTransform&quot;:{&quot;translate&quot;:{&quot;x&quot;:-122.8067178645477,&quot;y&quot;:85.50773224261256},&quot;rotate&quot;:0,&quot;skewX&quot;:0,&quot;scale&quot;:{&quot;x&quot;:0.10872657387189466,&quot;y&quot;:0.10872657387189466}},&quot;image&quot;:{&quot;url&quot;:&quot;https://core.services.biorender.com/api/uploads/65156042c0be06740d363653/1695899714118_0db98486-b529-4dea-94c9-94ccd623256f_icon.png&quot;,&quot;isPremium&quot;:false,&quot;isSignedURL&quot;:true,&quot;size&quot;:{&quot;x&quot;:300,&quot;y&quot;:300}},&quot;source&quot;:{&quot;id&quot;:&quot;65156042c0be06740d363653&quot;,&quot;type&quot;:&quot;UPLOADS&quot;},&quot;isPremium&quot;:false,&quot;parent&quot;:{&quot;type&quot;:&quot;CHILD&quot;,&quot;parentId&quot;:&quot;867b3dd7-8da0-47f4-bce1-7f1ac21f275a&quot;,&quot;order&quot;:&quot;5&quot;},&quot;styles&quot;:{&quot;editable&quot;:[{&quot;styleName&quot;:&quot;MONOCHROME_COLOR&quot;,&quot;index&quot;:0,&quot;color&quot;:&quot;#3A68AE&quot;}]},&quot;opacity&quot;:0.85},&quot;55a8a8dd-1afd-4e8d-9176-5cc4f1b63388&quot;:{&quot;id&quot;:&quot;55a8a8dd-1afd-4e8d-9176-5cc4f1b63388&quot;,&quot;type&quot;:&quot;FIGURE_OBJECT&quot;,&quot;relativeTransform&quot;:{&quot;translate&quot;:{&quot;x&quot;:-438.5266525107199,&quot;y&quot;:230.5533875590216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3.333333333333332,&quot;color&quot;:&quot;rgba(21,82,137,1)&quot;,&quot;fontWeight&quot;:&quot;bold&quot;,&quot;fontStyle&quot;:&quot;normal&quot;,&quot;decoration&quot;:&quot;none&quot;,&quot;script&quot;:&quot;none&quot;},&quot;range&quot;:[0,9]}],&quot;text&quot;:&quot;Train Data&quot;,&quot;baseStyle&quot;:{&quot;fontFamily&quot;:&quot;Liberation Serif&quot;,&quot;fontSize&quot;:13.333333333333332,&quot;color&quot;:&quot;rgba(21,82,137,1)&quot;,&quot;fontWeight&quot;:&quot;bold&quot;,&quot;fontStyle&quot;:&quot;normal&quot;,&quot;decoration&quot;:&quot;none&quot;,&quot;script&quot;:&quot;none&quot;}}],&quot;_lastCaretLocation&quot;:{&quot;lineIndex&quot;:0,&quot;runIndex&quot;:-1,&quot;charIndex&quot;:-1,&quot;endOfLine&quot;:true}},&quot;format&quot;:&quot;BETTER_TEXT&quot;,&quot;size&quot;:{&quot;x&quot;:57.516676106683036,&quot;y&quot;:30.066666666666663},&quot;targetSize&quot;:{&quot;x&quot;:57.516676106683036,&quot;y&quot;:30.066666666666663}},&quot;parent&quot;:{&quot;type&quot;:&quot;CHILD&quot;,&quot;parentId&quot;:&quot;35f07da2-8d65-4fb1-9174-c5210c783e5d&quot;,&quot;order&quot;:&quot;9999999999999&quot;},&quot;opacity&quot;:1},&quot;d36e6884-24ad-4de3-af7a-dd69ab7f95f0&quot;:{&quot;id&quot;:&quot;d36e6884-24ad-4de3-af7a-dd69ab7f95f0&quot;,&quot;type&quot;:&quot;FIGURE_OBJECT&quot;,&quot;relativeTransform&quot;:{&quot;translate&quot;:{&quot;x&quot;:-339.68964663072575,&quot;y&quot;:166.7450253793559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1]}],&quot;text&quot;:&quot;AI engine II&quot;}],&quot;_lastCaretLocation&quot;:{&quot;lineIndex&quot;:0,&quot;runIndex&quot;:0,&quot;charIndex&quot;:2}},&quot;format&quot;:&quot;BETTER_TEXT&quot;,&quot;size&quot;:{&quot;x&quot;:47.59484115985049,&quot;y&quot;:49.14666666666666},&quot;targetSize&quot;:{&quot;x&quot;:47.59484115985049,&quot;y&quot;:30.066666666666663}},&quot;parent&quot;:{&quot;type&quot;:&quot;CHILD&quot;,&quot;parentId&quot;:&quot;35f07da2-8d65-4fb1-9174-c5210c783e5d&quot;,&quot;order&quot;:&quot;99999999999995&quot;},&quot;opacity&quot;:0.99},&quot;d16d50d7-dea9-4732-a3a4-f685d5442d82&quot;:{&quot;relativeTransform&quot;:{&quot;translate&quot;:{&quot;x&quot;:-334.35405256701404,&quot;y&quot;:178.41170256181155},&quot;rotate&quot;:1.5707963267948963,&quot;skewX&quot;:0,&quot;scale&quot;:{&quot;x&quot;:1,&quot;y&quot;:1}},&quot;type&quot;:&quot;FIGURE_OBJECT&quot;,&quot;id&quot;:&quot;d16d50d7-dea9-4732-a3a4-f685d5442d82&quot;,&quot;opacity&quot;:0.99,&quot;path&quot;:{&quot;type&quot;:&quot;POLY_LINE&quot;,&quot;points&quot;:[{&quot;x&quot;:72.84038832519857,&quot;y&quot;:69.90477358688344},{&quot;x&quot;:23.516539546897093,&quot;y&quot;:69.90477358688344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99999999999998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478c66a2-8a39-4097-9bb9-1171d6bf9088&quot;:{&quot;type&quot;:&quot;FIGURE_OBJECT&quot;,&quot;id&quot;:&quot;478c66a2-8a39-4097-9bb9-1171d6bf9088&quot;,&quot;parent&quot;:{&quot;type&quot;:&quot;CHILD&quot;,&quot;parentId&quot;:&quot;35f07da2-8d65-4fb1-9174-c5210c783e5d&quot;,&quot;order&quot;:&quot;999999999999997&quot;},&quot;relativeTransform&quot;:{&quot;translate&quot;:{&quot;x&quot;:46.5002803045792,&quot;y&quot;:84.42685015765316},&quot;rotate&quot;:0,&quot;skewX&quot;:0,&quot;scale&quot;:{&quot;x&quot;:1,&quot;y&quot;:1}}},&quot;928b2119-ee45-4576-8c79-1984a2573749&quot;:{&quot;type&quot;:&quot;FIGURE_OBJECT&quot;,&quot;id&quot;:&quot;928b2119-ee45-4576-8c79-1984a2573749&quot;,&quot;relativeTransform&quot;:{&quot;translate&quot;:{&quot;x&quot;:-319.4444444444444,&quot;y&quot;:34.7222222222222},&quot;rotate&quot;:0,&quot;skewX&quot;:0,&quot;scale&quot;:{&quot;x&quot;:1,&quot;y&quot;:1}},&quot;opacity&quot;:1,&quot;path&quot;:{&quot;type&quot;:&quot;POLY_LINE&quot;,&quot;points&quot;:[{&quot;x&quot;:0,&quot;y&quot;:-27.7777777777778},{&quot;x&quot;:0,&quot;y&quot;:27.7777777777778}],&quot;closed&quot;:false},&quot;pathStyles&quot;:[{&quot;type&quot;:&quot;FILL&quot;,&quot;fillStyle&quot;:&quot;rgba(0,0,0,0)&quot;},{&quot;type&quot;:&quot;STROKE&quot;,&quot;strokeStyle&quot;:&quot;rgba(133, 148, 182, 1)&quot;,&quot;lineWidth&quot;:2,&quot;lineJoin&quot;:&quot;round&quot;}],&quot;isLocked&quot;:false,&quot;parent&quot;:{&quot;type&quot;:&quot;CHILD&quot;,&quot;parentId&quot;:&quot;35f07da2-8d65-4fb1-9174-c5210c783e5d&quot;,&quot;order&quot;:&quot;99999999999999&quot;},&quot;connectorInfo&quot;:{&quot;connectedObjects&quot;:[],&quot;type&quot;:&quot;LINE&quot;,&quot;offset&quot;:{&quot;x&quot;:0,&quot;y&quot;:0},&quot;bending&quot;:0.1,&quot;firstElementIsHead&quot;:true,&quot;customized&quot;:false}},&quot;17c3148d-7dcc-4ffe-9b77-cf0aef1e6673&quot;:{&quot;type&quot;:&quot;FIGURE_OBJECT&quot;,&quot;id&quot;:&quot;17c3148d-7dcc-4ffe-9b77-cf0aef1e6673&quot;,&quot;relativeTransform&quot;:{&quot;translate&quot;:{&quot;x&quot;:-201.73041836236735,&quot;y&quot;:163.56957286609116},&quot;rotate&quot;:-1.570796326794897,&quot;skewX&quot;:0,&quot;scale&quot;:{&quot;x&quot;:1,&quot;y&quot;:1}},&quot;opacity&quot;:1,&quot;path&quot;:{&quot;type&quot;:&quot;ACUTE_TRAPEZOID&quot;,&quot;size&quot;:{&quot;x&quot;:260.4203022303889,&quot;y&quot;:199.8697773086671},&quot;bottomLeftAngle&quot;:63.937163419277226,&quot;selectedObjectIds&quot;:[&quot;17c3148d-7dcc-4ffe-9b77-cf0aef1e6673&quot;]},&quot;pathStyles&quot;:[{&quot;type&quot;:&quot;FILL&quot;,&quot;fillStyle&quot;:{&quot;type&quot;:&quot;linear&quot;,&quot;angle&quot;:180,&quot;colorStops&quot;:{&quot;0&quot;:&quot;rgb(157, 175, 203)&quot;,&quot;1&quot;:&quot;rgba(255, 255, 255, 1)&quot;}}},{&quot;type&quot;:&quot;STROKE&quot;,&quot;strokeStyle&quot;:&quot;rgba(255,255,255,1)&quot;,&quot;lineWidth&quot;:2,&quot;lineJoin&quot;:&quot;round&quot;}],&quot;isLocked&quot;:false,&quot;parent&quot;:{&quot;type&quot;:&quot;CHILD&quot;,&quot;parentId&quot;:&quot;35f07da2-8d65-4fb1-9174-c5210c783e5d&quot;,&quot;order&quot;:&quot;999999999999995&quot;}},&quot;0a12d5a4-255b-4dfa-987f-b1c5c64b7777&quot;:{&quot;id&quot;:&quot;0a12d5a4-255b-4dfa-987f-b1c5c64b7777&quot;,&quot;type&quot;:&quot;FIGURE_OBJECT&quot;,&quot;relativeTransform&quot;:{&quot;translate&quot;:{&quot;x&quot;:-98.75076445283028,&quot;y&quot;:304.70973132207223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42]}],&quot;text&quot;:&quot;Projection of unseen data into the clusters&quot;}],&quot;_lastCaretLocation&quot;:{&quot;lineIndex&quot;:0,&quot;runIndex&quot;:-1,&quot;charIndex&quot;:-1,&quot;endOfLine&quot;:true}},&quot;format&quot;:&quot;BETTER_TEXT&quot;,&quot;size&quot;:{&quot;x&quot;:256.75600405904163,&quot;y&quot;:60.19999999999999},&quot;targetSize&quot;:{&quot;x&quot;:256.75600405904163,&quot;y&quot;:60.19999999999999}},&quot;parent&quot;:{&quot;type&quot;:&quot;CHILD&quot;,&quot;parentId&quot;:&quot;35f07da2-8d65-4fb1-9174-c5210c783e5d&quot;,&quot;order&quot;:&quot;999999999999998&quot;},&quot;opacity&quot;:1},&quot;96318134-dd11-4534-accd-6aba1daab040&quot;:{&quot;id&quot;:&quot;96318134-dd11-4534-accd-6aba1daab040&quot;,&quot;name&quot;:&quot;image.png&quot;,&quot;type&quot;:&quot;FIGURE_OBJECT&quot;,&quot;relativeTransform&quot;:{&quot;translate&quot;:{&quot;x&quot;:117.12046532457478,&quot;y&quot;:72.19903644177462},&quot;rotate&quot;:0,&quot;skewX&quot;:0,&quot;scale&quot;:{&quot;x&quot;:0.24680452422585367,&quot;y&quot;:0.26560305511850835}},&quot;image&quot;:{&quot;url&quot;:&quot;https://core.services.biorender.com/api/uploads/6515573e1b1d9ce6dd2f0d0f/1695897406490_fb68652b-7aa2-4e29-b24d-bbcf3cdef1d4_icon.png&quot;,&quot;isPremium&quot;:false,&quot;isSignedURL&quot;:true,&quot;size&quot;:{&quot;x&quot;:300,&quot;y&quot;:300}},&quot;source&quot;:{&quot;id&quot;:&quot;6515573e1b1d9ce6dd2f0d0f&quot;,&quot;type&quot;:&quot;UPLOADS&quot;},&quot;isPremium&quot;:false,&quot;parent&quot;:{&quot;type&quot;:&quot;CHILD&quot;,&quot;parentId&quot;:&quot;5a20cea4-3bf4-4495-b9e7-59283dd3fd88&quot;,&quot;order&quot;:&quot;2&quot;},&quot;styles&quot;:{&quot;editable&quot;:[{&quot;styleName&quot;:&quot;MONOCHROME_COLOR&quot;,&quot;index&quot;:0,&quot;color&quot;:&quot;#3A68AE&quot;}]}},&quot;4cbc6581-5740-4dbd-8fed-11f3af013038&quot;:{&quot;relativeTransform&quot;:{&quot;translate&quot;:{&quot;x&quot;:128.41732710755406,&quot;y&quot;:170.2141954586274},&quot;rotate&quot;:1.5707963267948963,&quot;skewX&quot;:0,&quot;scale&quot;:{&quot;x&quot;:1,&quot;y&quot;:1}},&quot;type&quot;:&quot;FIGURE_OBJECT&quot;,&quot;id&quot;:&quot;4cbc6581-5740-4dbd-8fed-11f3af013038&quot;,&quot;opacity&quot;:0.99,&quot;path&quot;:{&quot;type&quot;:&quot;POLY_LINE&quot;,&quot;points&quot;:[{&quot;x&quot;:1.2190408327644722e-13,&quot;y&quot;:69.90477358688344},{&quot;x&quot;:1.3855583347321954e-13,&quot;y&quot;:10.836466240917993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9999999999999995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f0f4479b-551a-482b-a875-dc5d15d76074&quot;:{&quot;id&quot;:&quot;f0f4479b-551a-482b-a875-dc5d15d76074&quot;,&quot;name&quot;:&quot;image.png&quot;,&quot;type&quot;:&quot;FIGURE_OBJECT&quot;,&quot;relativeTransform&quot;:{&quot;translate&quot;:{&quot;x&quot;:-240.24445752479494,&quot;y&quot;:-168.96364701884215},&quot;rotate&quot;:0,&quot;skewX&quot;:0,&quot;scale&quot;:{&quot;x&quot;:0.060798461215550735,&quot;y&quot;:0.06079782772736722}},&quot;image&quot;:{&quot;url&quot;:&quot;https://core.services.biorender.com/api/uploads/65391cb8bdd99f0e35254ac9/1698241720965_b42dc7c2-d0a1-41b4-9f29-f0d2fad7b23d_icon.png&quot;,&quot;isPremium&quot;:false,&quot;isSignedURL&quot;:true,&quot;size&quot;:{&quot;x&quot;:300,&quot;y&quot;:300}},&quot;source&quot;:{&quot;id&quot;:&quot;65391cb8bdd99f0e35254ac9&quot;,&quot;type&quot;:&quot;UPLOADS&quot;},&quot;isPremium&quot;:false,&quot;parent&quot;:{&quot;type&quot;:&quot;CHILD&quot;,&quot;parentId&quot;:&quot;35f07da2-8d65-4fb1-9174-c5210c783e5d&quot;,&quot;order&quot;:&quot;9999999999999997&quot;}},&quot;760d9977-6e06-4417-adf0-6b16c5e2ceb2&quot;:{&quot;id&quot;:&quot;760d9977-6e06-4417-adf0-6b16c5e2ceb2&quot;,&quot;name&quot;:&quot;image.png&quot;,&quot;type&quot;:&quot;FIGURE_OBJECT&quot;,&quot;relativeTransform&quot;:{&quot;translate&quot;:{&quot;x&quot;:-244.24027446178525,&quot;y&quot;:19.244665703011176},&quot;rotate&quot;:0,&quot;skewX&quot;:0,&quot;scale&quot;:{&quot;x&quot;:0.087432394101841,&quot;y&quot;:0.08743148310199969}},&quot;image&quot;:{&quot;url&quot;:&quot;https://core.services.biorender.com/api/uploads/65391cb8bdd99f0e35254ac9/1698241720965_b42dc7c2-d0a1-41b4-9f29-f0d2fad7b23d_icon.png&quot;,&quot;isPremium&quot;:false,&quot;isSignedURL&quot;:true,&quot;size&quot;:{&quot;x&quot;:300,&quot;y&quot;:300}},&quot;source&quot;:{&quot;id&quot;:&quot;65391cb8bdd99f0e35254ac9&quot;,&quot;type&quot;:&quot;UPLOADS&quot;},&quot;isPremium&quot;:false,&quot;parent&quot;:{&quot;type&quot;:&quot;CHILD&quot;,&quot;parentId&quot;:&quot;35f07da2-8d65-4fb1-9174-c5210c783e5d&quot;,&quot;order&quot;:&quot;9999999999999998&quot;}},&quot;5c753274-8343-4536-b913-6df57578bd2e&quot;:{&quot;type&quot;:&quot;FIGURE_OBJECT&quot;,&quot;id&quot;:&quot;5c753274-8343-4536-b913-6df57578bd2e&quot;,&quot;relativeTransform&quot;:{&quot;translate&quot;:{&quot;x&quot;:243.00149269378952,&quot;y&quot;:67.62978438372555},&quot;rotate&quot;:0,&quot;skewX&quot;:0,&quot;scale&quot;:{&quot;x&quot;:1,&quot;y&quot;:1}},&quot;opacity&quot;:0.62,&quot;path&quot;:{&quot;type&quot;:&quot;RECT&quot;,&quot;size&quot;:{&quot;x&quot;:317.6451064681581,&quot;y&quot;:69.68965419521378},&quot;cornerRounding&quot;:{&quot;type&quot;:&quot;ARC_LENGTH&quot;,&quot;global&quot;:62.67576655717061}},&quot;pathStyles&quot;:[{&quot;type&quot;:&quot;FILL&quot;,&quot;fillStyle&quot;:&quot;rgba(238, 244, 251, 0)&quot;},{&quot;type&quot;:&quot;STROKE&quot;,&quot;strokeStyle&quot;:&quot;rgba(49,126,194,1)&quot;,&quot;lineWidth&quot;:0.8524782191745464,&quot;lineJoin&quot;:&quot;round&quot;}],&quot;isLocked&quot;:false,&quot;parent&quot;:{&quot;type&quot;:&quot;CHILD&quot;,&quot;parentId&quot;:&quot;5a20cea4-3bf4-4495-b9e7-59283dd3fd88&quot;,&quot;order&quot;:&quot;5&quot;},&quot;layout&quot;:{&quot;sizeRatio&quot;:{&quot;x&quot;:0.88,&quot;y&quot;:0.88},&quot;keepAspectRatio&quot;:false}},&quot;a83e06f8-8af8-4be8-9a73-0f1d9251c20f&quot;:{&quot;id&quot;:&quot;a83e06f8-8af8-4be8-9a73-0f1d9251c20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CENTER&quot;,&quot;lines&quot;:[{&quot;runs&quot;:[],&quot;text&quot;:&quot;&quot;,&quot;baseStyle&quot;:{&quot;fontFamily&quot;:&quot;Roboto&quot;,&quot;fontSize&quot;:9.093101004528494,&quot;color&quot;:&quot;black&quot;,&quot;fontWeight&quot;:&quot;normal&quot;,&quot;fontStyle&quot;:&quot;normal&quot;,&quot;decoration&quot;:&quot;none&quot;}}]},&quot;format&quot;:&quot;BETTER_TEXT&quot;,&quot;size&quot;:{&quot;x&quot;:279.5276936919792,&quot;y&quot;:11.082216849269102},&quot;targetSize&quot;:{&quot;x&quot;:279.5276936919792,&quot;y&quot;:2}},&quot;parent&quot;:{&quot;type&quot;:&quot;CHILD&quot;,&quot;parentId&quot;:&quot;5c753274-8343-4536-b913-6df57578bd2e&quot;,&quot;order&quot;:&quot;5&quot;}},&quot;057eae5e-4bce-47df-abc5-87948081dba5&quot;:{&quot;type&quot;:&quot;FIGURE_OBJECT&quot;,&quot;id&quot;:&quot;057eae5e-4bce-47df-abc5-87948081dba5&quot;,&quot;relativeTransform&quot;:{&quot;translate&quot;:{&quot;x&quot;:241.33388600597334,&quot;y&quot;:140.44392078824023},&quot;rotate&quot;:0,&quot;skewX&quot;:0,&quot;scale&quot;:{&quot;x&quot;:1,&quot;y&quot;:1}},&quot;opacity&quot;:0.62,&quot;path&quot;:{&quot;type&quot;:&quot;RECT&quot;,&quot;size&quot;:{&quot;x&quot;:315.1550432901365,&quot;y&quot;:66.11175037585475},&quot;cornerRounding&quot;:{&quot;type&quot;:&quot;ARC_LENGTH&quot;,&quot;global&quot;:61.25868248768833}},&quot;pathStyles&quot;:[{&quot;type&quot;:&quot;FILL&quot;,&quot;fillStyle&quot;:&quot;rgba(238, 244, 251, 0)&quot;},{&quot;type&quot;:&quot;STROKE&quot;,&quot;strokeStyle&quot;:&quot;rgba(49,126,194,1)&quot;,&quot;lineWidth&quot;:0.8332038908283433,&quot;lineJoin&quot;:&quot;round&quot;}],&quot;isLocked&quot;:false,&quot;parent&quot;:{&quot;type&quot;:&quot;CHILD&quot;,&quot;parentId&quot;:&quot;53765d6a-5fa8-462a-b850-17cda7d80636&quot;,&quot;order&quot;:&quot;7&quot;},&quot;layout&quot;:{&quot;sizeRatio&quot;:{&quot;x&quot;:0.88,&quot;y&quot;:0.88},&quot;keepAspectRatio&quot;:false}},&quot;f994c0a1-7ea5-4ad7-8963-e6d4b5317785&quot;:{&quot;id&quot;:&quot;f994c0a1-7ea5-4ad7-8963-e6d4b5317785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CENTER&quot;,&quot;lines&quot;:[{&quot;runs&quot;:[],&quot;text&quot;:&quot;&quot;,&quot;baseStyle&quot;:{&quot;fontFamily&quot;:&quot;Roboto&quot;,&quot;fontSize&quot;:8.88750816883566,&quot;color&quot;:&quot;black&quot;,&quot;fontWeight&quot;:&quot;normal&quot;,&quot;fontStyle&quot;:&quot;normal&quot;,&quot;decoration&quot;:&quot;none&quot;}}]},&quot;format&quot;:&quot;BETTER_TEXT&quot;,&quot;size&quot;:{&quot;x&quot;:277.33643809532015,&quot;y&quot;:10.831650580768462},&quot;targetSize&quot;:{&quot;x&quot;:277.33643809532015,&quot;y&quot;:2}},&quot;parent&quot;:{&quot;type&quot;:&quot;CHILD&quot;,&quot;parentId&quot;:&quot;057eae5e-4bce-47df-abc5-87948081dba5&quot;,&quot;order&quot;:&quot;5&quot;}},&quot;53bc7b43-686f-4c70-bdc3-d61d29607d96&quot;:{&quot;type&quot;:&quot;FIGURE_OBJECT&quot;,&quot;id&quot;:&quot;53bc7b43-686f-4c70-bdc3-d61d29607d96&quot;,&quot;relativeTransform&quot;:{&quot;translate&quot;:{&quot;x&quot;:233.22446151763646,&quot;y&quot;:224.19080561720085},&quot;rotate&quot;:0},&quot;opacity&quot;:0.62,&quot;path&quot;:{&quot;type&quot;:&quot;RECT&quot;,&quot;size&quot;:{&quot;x&quot;:318.14906260839047,&quot;y&quot;:68.75864929354272},&quot;cornerRounding&quot;:{&quot;type&quot;:&quot;ARC_LENGTH&quot;,&quot;global&quot;:68.04764376463551}},&quot;pathStyles&quot;:[{&quot;type&quot;:&quot;FILL&quot;,&quot;fillStyle&quot;:&quot;rgba(238, 244, 251, 0)&quot;},{&quot;type&quot;:&quot;STROKE&quot;,&quot;strokeStyle&quot;:&quot;rgba(49,126,194,1)&quot;,&quot;lineWidth&quot;:0.9255432739316642,&quot;lineJoin&quot;:&quot;round&quot;}],&quot;isLocked&quot;:false,&quot;parent&quot;:{&quot;type&quot;:&quot;CHILD&quot;,&quot;parentId&quot;:&quot;f9eed6f5-69bc-4ba8-a933-b8400c968f97&quot;,&quot;order&quot;:&quot;7&quot;},&quot;layout&quot;:{&quot;sizeRatio&quot;:{&quot;x&quot;:0.88,&quot;y&quot;:0.88},&quot;keepAspectRatio&quot;:false}},&quot;c166bcc1-22c0-4562-84ae-568d5409221d&quot;:{&quot;id&quot;:&quot;c166bcc1-22c0-4562-84ae-568d5409221d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CENTER&quot;,&quot;lines&quot;:[{&quot;runs&quot;:[],&quot;text&quot;:&quot;&quot;,&quot;baseStyle&quot;:{&quot;fontFamily&quot;:&quot;Roboto&quot;,&quot;fontSize&quot;:9.872461588604418,&quot;color&quot;:&quot;black&quot;,&quot;fontWeight&quot;:&quot;normal&quot;,&quot;fontStyle&quot;:&quot;normal&quot;,&quot;decoration&quot;:&quot;none&quot;}}]},&quot;format&quot;:&quot;BETTER_TEXT&quot;,&quot;size&quot;:{&quot;x&quot;:279.9711750953836,&quot;y&quot;:11},&quot;targetSize&quot;:{&quot;x&quot;:279.9711750953836,&quot;y&quot;:2}},&quot;parent&quot;:{&quot;type&quot;:&quot;CHILD&quot;,&quot;parentId&quot;:&quot;53bc7b43-686f-4c70-bdc3-d61d29607d96&quot;,&quot;order&quot;:&quot;5&quot;}},&quot;f9eed6f5-69bc-4ba8-a933-b8400c968f97&quot;:{&quot;type&quot;:&quot;FIGURE_OBJECT&quot;,&quot;id&quot;:&quot;f9eed6f5-69bc-4ba8-a933-b8400c968f97&quot;,&quot;parent&quot;:{&quot;type&quot;:&quot;CHILD&quot;,&quot;parentId&quot;:&quot;5a20cea4-3bf4-4495-b9e7-59283dd3fd88&quot;,&quot;order&quot;:&quot;7&quot;},&quot;relativeTransform&quot;:{&quot;translate&quot;:{&quot;x&quot;:9.312051709763713,&quot;y&quot;:49.20463454474968},&quot;rotate&quot;:0}},&quot;53765d6a-5fa8-462a-b850-17cda7d80636&quot;:{&quot;type&quot;:&quot;FIGURE_OBJECT&quot;,&quot;id&quot;:&quot;53765d6a-5fa8-462a-b850-17cda7d80636&quot;,&quot;parent&quot;:{&quot;type&quot;:&quot;CHILD&quot;,&quot;parentId&quot;:&quot;5a20cea4-3bf4-4495-b9e7-59283dd3fd88&quot;,&quot;order&quot;:&quot;6&quot;},&quot;relativeTransform&quot;:{&quot;translate&quot;:{&quot;x&quot;:2.7460862138702993,&quot;y&quot;:29.26127375608091},&quot;rotate&quot;:0,&quot;skewX&quot;:0,&quot;scale&quot;:{&quot;x&quot;:1,&quot;y&quot;:1}}},&quot;0dcf136a-8719-425c-9650-9289a7fd9b4f&quot;:{&quot;relativeTransform&quot;:{&quot;translate&quot;:{&quot;x&quot;:0,&quot;y&quot;:0},&quot;rotate&quot;:0,&quot;skewX&quot;:0,&quot;scale&quot;:{&quot;x&quot;:1,&quot;y&quot;:1}},&quot;type&quot;:&quot;FIGURE_OBJECT&quot;,&quot;id&quot;:&quot;0dcf136a-8719-425c-9650-9289a7fd9b4f&quot;,&quot;opacity&quot;:0.99,&quot;path&quot;:{&quot;type&quot;:&quot;POLY_LINE&quot;,&quot;points&quot;:[{&quot;x&quot;:404,&quot;y&quot;:-175.95271442469448},{&quot;x&quot;:432.1552650656699,&quot;y&quot;:-136.80242988413121}],&quot;closed&quot;:false},&quot;pathStyles&quot;:[{&quot;type&quot;:&quot;FILL&quot;,&quot;fillStyle&quot;:&quot;rgba(0,0,0,0)&quot;},{&quot;type&quot;:&quot;STROKE&quot;,&quot;strokeStyle&quot;:&quot;rgba(70,69,70,1)&quot;,&quot;lineWidth&quot;:1.0035130495313067,&quot;lineJoin&quot;:&quot;round&quot;}],&quot;isLocked&quot;:false,&quot;parent&quot;:{&quot;type&quot;:&quot;CHILD&quot;,&quot;parentId&quot;:&quot;35f07da2-8d65-4fb1-9174-c5210c783e5d&quot;,&quot;order&quot;:&quot;99999999999999998&quot;},&quot;connectorInfo&quot;:{&quot;connectedObjects&quot;:[{&quot;objectId&quot;:&quot;e9fca402-ba32-41dc-90ef-c7e53d0e73dd&quot;,&quot;coordinates&quot;:{&quot;x&quot;:0.7021660792608856,&quot;y&quot;:1}}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c6a4041b-ebd9-4cf5-a560-61b9c97e7a2f&quot;:{&quot;type&quot;:&quot;FIGURE_OBJECT&quot;,&quot;id&quot;:&quot;c6a4041b-ebd9-4cf5-a560-61b9c97e7a2f&quot;,&quot;relativeTransform&quot;:{&quot;translate&quot;:{&quot;x&quot;:-2.3741506314672804,&quot;y&quot;:-33.2148288065156},&quot;rotate&quot;:0},&quot;opacity&quot;:1,&quot;path&quot;:{&quot;type&quot;:&quot;RECT&quot;,&quot;size&quot;:{&quot;x&quot;:917.965107072451,&quot;y&quot;:42.29596182132692},&quot;cornerRounding&quot;:{&quot;type&quot;:&quot;ARC_LENGTH&quot;,&quot;global&quot;:7.853981633974483}},&quot;pathStyles&quot;:[{&quot;type&quot;:&quot;FILL&quot;,&quot;fillStyle&quot;:{&quot;type&quot;:&quot;linear&quot;,&quot;angle&quot;:180,&quot;colorStops&quot;:{&quot;0.898&quot;:&quot;rgb(82, 125, 174)&quot;,&quot;0.839&quot;:&quot;rgb(238, 244, 251)&quot;}}},{&quot;type&quot;:&quot;STROKE&quot;,&quot;strokeStyle&quot;:&quot;rgba(255,255,255,1)&quot;,&quot;lineWidth&quot;:2,&quot;lineJoin&quot;:&quot;round&quot;}],&quot;isLocked&quot;:false,&quot;parent&quot;:{&quot;type&quot;:&quot;CHILD&quot;,&quot;parentId&quot;:&quot;35f07da2-8d65-4fb1-9174-c5210c783e5d&quot;,&quot;order&quot;:&quot;99999999999999999&quot;},&quot;layout&quot;:{&quot;sizeRatio&quot;:{&quot;x&quot;:0.88,&quot;y&quot;:0.88},&quot;keepAspectRatio&quot;:false}},&quot;a4b50dda-6683-47c5-afcf-8352e31df39e&quot;:{&quot;id&quot;:&quot;a4b50dda-6683-47c5-afcf-8352e31df39e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807.809294223757,&quot;y&quot;:22},&quot;targetSize&quot;:{&quot;x&quot;:807.809294223757,&quot;y&quot;:2}},&quot;parent&quot;:{&quot;type&quot;:&quot;CHILD&quot;,&quot;parentId&quot;:&quot;c6a4041b-ebd9-4cf5-a560-61b9c97e7a2f&quot;,&quot;order&quot;:&quot;5&quot;}},&quot;9771344a-593f-4715-97d1-6ab89e42d422&quot;:{&quot;id&quot;:&quot;9771344a-593f-4715-97d1-6ab89e42d422&quot;,&quot;type&quot;:&quot;FIGURE_OBJECT&quot;,&quot;relativeTransform&quot;:{&quot;translate&quot;:{&quot;x&quot;:-5.344298757001731,&quot;y&quot;:-33.21548868166175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20,&quot;color&quot;:&quot;rgba(21,82,137,1)&quot;,&quot;fontWeight&quot;:&quot;bold&quot;,&quot;fontStyle&quot;:&quot;normal&quot;,&quot;decoration&quot;:&quot;none&quot;,&quot;script&quot;:&quot;none&quot;},&quot;range&quot;:[0,26]}],&quot;text&quot;:&quot; PatStrat Framework Testing&quot;}],&quot;_lastCaretLocation&quot;:{&quot;lineIndex&quot;:0,&quot;runIndex&quot;:-1,&quot;charIndex&quot;:-1,&quot;endOfLine&quot;:true}},&quot;format&quot;:&quot;BETTER_TEXT&quot;,&quot;size&quot;:{&quot;x&quot;:900.8751681637868,&quot;y&quot;:30.066666666666663},&quot;targetSize&quot;:{&quot;x&quot;:900.8751681637868,&quot;y&quot;:30.066666666666663}},&quot;parent&quot;:{&quot;type&quot;:&quot;CHILD&quot;,&quot;parentId&quot;:&quot;35f07da2-8d65-4fb1-9174-c5210c783e5d&quot;,&quot;order&quot;:&quot;999999999999999995&quot;},&quot;opacity&quot;:1},&quot;039c9471-3afd-4b40-9803-b2c3e3bbf106&quot;:{&quot;type&quot;:&quot;FIGURE_OBJECT&quot;,&quot;id&quot;:&quot;039c9471-3afd-4b40-9803-b2c3e3bbf106&quot;,&quot;relativeTransform&quot;:{&quot;translate&quot;:{&quot;x&quot;:324.77465461351403,&quot;y&quot;:-95.97088079718175},&quot;rotate&quot;:0},&quot;opacity&quot;:0.62,&quot;path&quot;:{&quot;type&quot;:&quot;RECT&quot;,&quot;size&quot;:{&quot;x&quot;:153.59864629614873,&quot;y&quot;:79.32732569690769},&quot;cornerRounding&quot;:{&quot;type&quot;:&quot;ARC_LENGTH&quot;,&quot;global&quot;:30.341928990659923}},&quot;pathStyles&quot;:[{&quot;type&quot;:&quot;FILL&quot;,&quot;fillStyle&quot;:&quot;rgba(246, 244, 214, 1)&quot;},{&quot;type&quot;:&quot;STROKE&quot;,&quot;strokeStyle&quot;:&quot;rgba(255,255,255,1)&quot;,&quot;lineWidth&quot;:1,&quot;lineJoin&quot;:&quot;round&quot;}],&quot;isLocked&quot;:false,&quot;parent&quot;:{&quot;type&quot;:&quot;CHILD&quot;,&quot;parentId&quot;:&quot;35f07da2-8d65-4fb1-9174-c5210c783e5d&quot;,&quot;order&quot;:&quot;4&quot;},&quot;layout&quot;:{&quot;sizeRatio&quot;:{&quot;x&quot;:0.88,&quot;y&quot;:0.88},&quot;keepAspectRatio&quot;:false}},&quot;79142f47-9e16-4d27-8880-533ab78c0ed4&quot;:{&quot;id&quot;:&quot;79142f47-9e16-4d27-8880-533ab78c0ed4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36.05704093082417,&quot;color&quot;:&quot;black&quot;,&quot;fontWeight&quot;:&quot;normal&quot;,&quot;fontStyle&quot;:&quot;normal&quot;,&quot;decoration&quot;:&quot;none&quot;}}]},&quot;format&quot;:&quot;BETTER_TEXT&quot;,&quot;size&quot;:{&quot;x&quot;:135.1668087406109,&quot;y&quot;:42},&quot;targetSize&quot;:{&quot;x&quot;:135.1668087406109,&quot;y&quot;:2}},&quot;parent&quot;:{&quot;type&quot;:&quot;CHILD&quot;,&quot;parentId&quot;:&quot;039c9471-3afd-4b40-9803-b2c3e3bbf106&quot;,&quot;order&quot;:&quot;5&quot;}},&quot;36f952e0-524c-42ba-81dc-3faf02cbcf63&quot;:{&quot;id&quot;:&quot;36f952e0-524c-42ba-81dc-3faf02cbcf63&quot;,&quot;type&quot;:&quot;FIGURE_OBJECT&quot;,&quot;relativeTransform&quot;:{&quot;translate&quot;:{&quot;x&quot;:-395.78582520920025,&quot;y&quot;:288.419387077467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33]},{&quot;style&quot;:{&quot;fontFamily&quot;:&quot;Liberation Serif&quot;,&quot;fontSize&quot;:14.666666666666666,&quot;color&quot;:&quot;rgba(21,82,137,1)&quot;,&quot;fontWeight&quot;:&quot;normal&quot;,&quot;fontStyle&quot;:&quot;italic&quot;,&quot;decoration&quot;:&quot;none&quot;,&quot;script&quot;:&quot;none&quot;},&quot;range&quot;:[34,74]}],&quot;text&quot;:&quot;Biomarker based Cluster Features: Genex mutation, Blood mAb, Urine mAb, Age&quot;}],&quot;_lastCaretLocation&quot;:{&quot;lineIndex&quot;:0,&quot;runIndex&quot;:-1,&quot;charIndex&quot;:-1,&quot;endOfLine&quot;:true}},&quot;format&quot;:&quot;BETTER_TEXT&quot;,&quot;size&quot;:{&quot;x&quot;:142.99775562233003,&quot;y&quot;:65.72},&quot;targetSize&quot;:{&quot;x&quot;:142.99775562233003,&quot;y&quot;:65.72}},&quot;parent&quot;:{&quot;type&quot;:&quot;CHILD&quot;,&quot;parentId&quot;:&quot;35f07da2-8d65-4fb1-9174-c5210c783e5d&quot;,&quot;order&quot;:&quot;999999999999999997&quot;},&quot;opacity&quot;:0.99},&quot;a3b70687-b632-4bde-be7e-78688efa195f&quot;:{&quot;type&quot;:&quot;FIGURE_OBJECT&quot;,&quot;id&quot;:&quot;a3b70687-b632-4bde-be7e-78688efa195f&quot;,&quot;relativeTransform&quot;:{&quot;translate&quot;:{&quot;x&quot;:-399.59501205315246,&quot;y&quot;:291.9154525361516},&quot;rotate&quot;:0,&quot;skewX&quot;:0,&quot;scale&quot;:{&quot;x&quot;:1,&quot;y&quot;:1}},&quot;opacity&quot;:0.62,&quot;path&quot;:{&quot;type&quot;:&quot;RECT&quot;,&quot;size&quot;:{&quot;x&quot;:157.30264629614888,&quot;y&quot;:79.32732569690769},&quot;cornerRounding&quot;:{&quot;type&quot;:&quot;ARC_LENGTH&quot;,&quot;global&quot;:30.341928990659923}},&quot;pathStyles&quot;:[{&quot;type&quot;:&quot;FILL&quot;,&quot;fillStyle&quot;:&quot;rgba(246, 244, 214, 1)&quot;},{&quot;type&quot;:&quot;STROKE&quot;,&quot;strokeStyle&quot;:&quot;rgba(255,255,255,1)&quot;,&quot;lineWidth&quot;:1,&quot;lineJoin&quot;:&quot;round&quot;}],&quot;isLocked&quot;:false,&quot;parent&quot;:{&quot;type&quot;:&quot;CHILD&quot;,&quot;parentId&quot;:&quot;35f07da2-8d65-4fb1-9174-c5210c783e5d&quot;,&quot;order&quot;:&quot;999999999999999996&quot;},&quot;layout&quot;:{&quot;sizeRatio&quot;:{&quot;x&quot;:0.88,&quot;y&quot;:0.88},&quot;keepAspectRatio&quot;:false}},&quot;fe481acd-9dd8-42f7-a8da-1929c1831218&quot;:{&quot;id&quot;:&quot;fe481acd-9dd8-42f7-a8da-1929c1831218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36.05704093082417,&quot;color&quot;:&quot;black&quot;,&quot;fontWeight&quot;:&quot;normal&quot;,&quot;fontStyle&quot;:&quot;normal&quot;,&quot;decoration&quot;:&quot;none&quot;}}]},&quot;format&quot;:&quot;BETTER_TEXT&quot;,&quot;size&quot;:{&quot;x&quot;:138.426328740611,&quot;y&quot;:42},&quot;targetSize&quot;:{&quot;x&quot;:138.426328740611,&quot;y&quot;:2}},&quot;parent&quot;:{&quot;type&quot;:&quot;CHILD&quot;,&quot;parentId&quot;:&quot;a3b70687-b632-4bde-be7e-78688efa195f&quot;,&quot;order&quot;:&quot;5&quot;}},&quot;cef14f83-ad27-4d7f-9fdf-cc86450f8ae5&quot;:{&quot;type&quot;:&quot;FIGURE_OBJECT&quot;,&quot;id&quot;:&quot;cef14f83-ad27-4d7f-9fdf-cc86450f8ae5&quot;,&quot;relativeTransform&quot;:{&quot;translate&quot;:{&quot;x&quot;:440.070654613514,&quot;y&quot;:-97.36421413051512},&quot;rotate&quot;:0},&quot;opacity&quot;:0.62,&quot;path&quot;:{&quot;type&quot;:&quot;RECT&quot;,&quot;size&quot;:{&quot;x&quot;:56.334646296148875,&quot;y&quot;:71.69532569690769},&quot;cornerRounding&quot;:{&quot;type&quot;:&quot;ARC_LENGTH&quot;,&quot;global&quot;:20.917151029890555},&quot;selectedObjectIds&quot;:[&quot;cef14f83-ad27-4d7f-9fdf-cc86450f8ae5&quot;]},&quot;pathStyles&quot;:[{&quot;type&quot;:&quot;FILL&quot;,&quot;fillStyle&quot;:&quot;rgba(243, 221, 232, 1)&quot;},{&quot;type&quot;:&quot;STROKE&quot;,&quot;strokeStyle&quot;:&quot;rgba(255,255,255,1)&quot;,&quot;lineWidth&quot;:1,&quot;lineJoin&quot;:&quot;round&quot;}],&quot;isLocked&quot;:false,&quot;parent&quot;:{&quot;type&quot;:&quot;CHILD&quot;,&quot;parentId&quot;:&quot;35f07da2-8d65-4fb1-9174-c5210c783e5d&quot;,&quot;order&quot;:&quot;4&quot;},&quot;layout&quot;:{&quot;sizeRatio&quot;:{&quot;x&quot;:0.88,&quot;y&quot;:0.88},&quot;keepAspectRatio&quot;:false}},&quot;b08b8781-04a5-45ab-bcf5-db42e22c605b&quot;:{&quot;id&quot;:&quot;b08b8781-04a5-45ab-bcf5-db42e22c605b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36.05704093082417,&quot;color&quot;:&quot;black&quot;,&quot;fontWeight&quot;:&quot;normal&quot;,&quot;fontStyle&quot;:&quot;normal&quot;,&quot;decoration&quot;:&quot;none&quot;}}]},&quot;format&quot;:&quot;BETTER_TEXT&quot;,&quot;size&quot;:{&quot;x&quot;:49.57448874061101,&quot;y&quot;:42},&quot;targetSize&quot;:{&quot;x&quot;:49.57448874061101,&quot;y&quot;:2}},&quot;parent&quot;:{&quot;type&quot;:&quot;CHILD&quot;,&quot;parentId&quot;:&quot;cef14f83-ad27-4d7f-9fdf-cc86450f8ae5&quot;,&quot;order&quot;:&quot;5&quot;}},&quot;7d09a8d2-403a-4a5a-bd06-4b12ae474a36&quot;:{&quot;type&quot;:&quot;FIGURE_OBJECT&quot;,&quot;id&quot;:&quot;7d09a8d2-403a-4a5a-bd06-4b12ae474a36&quot;,&quot;parent&quot;:{&quot;type&quot;:&quot;CHILD&quot;,&quot;parentId&quot;:&quot;35f07da2-8d65-4fb1-9174-c5210c783e5d&quot;,&quot;order&quot;:&quot;999999999999999998&quot;},&quot;relativeTransform&quot;:{&quot;translate&quot;:{&quot;x&quot;:-283.07479304107886,&quot;y&quot;:-52.375870044389956},&quot;rotate&quot;:0,&quot;skewX&quot;:0,&quot;scale&quot;:{&quot;x&quot;:1,&quot;y&quot;:1}}},&quot;d3be6bd5-18cb-4e58-afc1-2b272942fdaf&quot;:{&quot;id&quot;:&quot;d3be6bd5-18cb-4e58-afc1-2b272942fdaf&quot;,&quot;name&quot;:&quot;image.png&quot;,&quot;type&quot;:&quot;FIGURE_OBJECT&quot;,&quot;relativeTransform&quot;:{&quot;translate&quot;:{&quot;x&quot;:-98.67993439744065,&quot;y&quot;:79.1092945877042},&quot;rotate&quot;:0,&quot;skewX&quot;:0,&quot;scale&quot;:{&quot;x&quot;:0.09067106205955612,&quot;y&quot;:0.09067106205955613}},&quot;image&quot;:{&quot;url&quot;:&quot;https://core.services.biorender.com/api/uploads/65155f8b8b186fd7250f7873/1695899531140_030bb349-d92f-4951-a04e-5028e1c2b96c_icon.png&quot;,&quot;isPremium&quot;:false,&quot;isSignedURL&quot;:true,&quot;size&quot;:{&quot;x&quot;:300,&quot;y&quot;:300}},&quot;source&quot;:{&quot;id&quot;:&quot;65155f8b8b186fd7250f7873&quot;,&quot;type&quot;:&quot;UPLOADS&quot;},&quot;isPremium&quot;:false,&quot;parent&quot;:{&quot;type&quot;:&quot;CHILD&quot;,&quot;parentId&quot;:&quot;7d09a8d2-403a-4a5a-bd06-4b12ae474a36&quot;,&quot;order&quot;:&quot;2&quot;},&quot;styles&quot;:{&quot;editable&quot;:[{&quot;styleName&quot;:&quot;MONOCHROME_COLOR&quot;,&quot;index&quot;:0,&quot;color&quot;:&quot;#3A68AE&quot;}]},&quot;opacity&quot;:0.8},&quot;839c63b1-5458-4e98-ad04-b10b923558d5&quot;:{&quot;id&quot;:&quot;839c63b1-5458-4e98-ad04-b10b923558d5&quot;,&quot;name&quot;:&quot;image.png&quot;,&quot;type&quot;:&quot;FIGURE_OBJECT&quot;,&quot;relativeTransform&quot;:{&quot;translate&quot;:{&quot;x&quot;:-87.77743951518099,&quot;y&quot;:61.11758318697787},&quot;rotate&quot;:0,&quot;skewX&quot;:0,&quot;scale&quot;:{&quot;x&quot;:0.0777135031998784,&quot;y&quot;:0.07771350319987838}},&quot;image&quot;:{&quot;url&quot;:&quot;https://core.services.biorender.com/api/uploads/65156042c0be06740d363653/1695899714118_0db98486-b529-4dea-94c9-94ccd623256f_icon.png&quot;,&quot;isPremium&quot;:false,&quot;isSignedURL&quot;:true,&quot;size&quot;:{&quot;x&quot;:300,&quot;y&quot;:300}},&quot;source&quot;:{&quot;id&quot;:&quot;65156042c0be06740d363653&quot;,&quot;type&quot;:&quot;UPLOADS&quot;},&quot;isPremium&quot;:false,&quot;parent&quot;:{&quot;type&quot;:&quot;CHILD&quot;,&quot;parentId&quot;:&quot;7d09a8d2-403a-4a5a-bd06-4b12ae474a36&quot;,&quot;order&quot;:&quot;5&quot;},&quot;styles&quot;:{&quot;editable&quot;:[{&quot;styleName&quot;:&quot;MONOCHROME_COLOR&quot;,&quot;index&quot;:0,&quot;color&quot;:&quot;#3A68AE&quot;}]},&quot;opacity&quot;:0.85},&quot;6979811c-853e-4de7-80f3-5036aab2ef76&quot;:{&quot;type&quot;:&quot;FIGURE_OBJECT&quot;,&quot;id&quot;:&quot;6979811c-853e-4de7-80f3-5036aab2ef76&quot;,&quot;relativeTransform&quot;:{&quot;translate&quot;:{&quot;x&quot;:-377.13958999491655,&quot;y&quot;:19.575630585408554},&quot;rotate&quot;:0,&quot;skewX&quot;:0,&quot;scale&quot;:{&quot;x&quot;:1,&quot;y&quot;:1}},&quot;opacity&quot;:0.62,&quot;path&quot;:{&quot;type&quot;:&quot;RECT&quot;,&quot;size&quot;:{&quot;x&quot;:40.26580217967732,&quot;y&quot;:51.24501512875517},&quot;cornerRounding&quot;:{&quot;type&quot;:&quot;ARC_LENGTH&quot;,&quot;global&quot;:14.950761581147693},&quot;selectedObjectIds&quot;:[&quot;cef14f83-ad27-4d7f-9fdf-cc86450f8ae5&quot;]},&quot;pathStyles&quot;:[{&quot;type&quot;:&quot;FILL&quot;,&quot;fillStyle&quot;:&quot;rgba(243, 221, 232, 1)&quot;},{&quot;type&quot;:&quot;STROKE&quot;,&quot;strokeStyle&quot;:&quot;rgba(255,255,255,1)&quot;,&quot;lineWidth&quot;:0.7147608945301918,&quot;lineJoin&quot;:&quot;round&quot;}],&quot;isLocked&quot;:false,&quot;parent&quot;:{&quot;type&quot;:&quot;CHILD&quot;,&quot;parentId&quot;:&quot;35f07da2-8d65-4fb1-9174-c5210c783e5d&quot;,&quot;order&quot;:&quot;9999999999999999975&quot;},&quot;layout&quot;:{&quot;sizeRatio&quot;:{&quot;x&quot;:0.88,&quot;y&quot;:0.88},&quot;keepAspectRatio&quot;:false}},&quot;4dcac7db-3cc1-4c93-95b7-60cc92edd932&quot;:{&quot;id&quot;:&quot;4dcac7db-3cc1-4c93-95b7-60cc92edd932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5.77216282982762,&quot;color&quot;:&quot;black&quot;,&quot;fontWeight&quot;:&quot;normal&quot;,&quot;fontStyle&quot;:&quot;normal&quot;,&quot;decoration&quot;:&quot;none&quot;}}]},&quot;format&quot;:&quot;BETTER_TEXT&quot;,&quot;size&quot;:{&quot;x&quot;:35.43390591811604,&quot;y&quot;:30.019957570268048},&quot;targetSize&quot;:{&quot;x&quot;:35.43390591811604,&quot;y&quot;:2}},&quot;parent&quot;:{&quot;type&quot;:&quot;CHILD&quot;,&quot;parentId&quot;:&quot;6979811c-853e-4de7-80f3-5036aab2ef76&quot;,&quot;order&quot;:&quot;5&quot;}},&quot;5a20cea4-3bf4-4495-b9e7-59283dd3fd88&quot;:{&quot;type&quot;:&quot;FIGURE_OBJECT&quot;,&quot;id&quot;:&quot;5a20cea4-3bf4-4495-b9e7-59283dd3fd88&quot;,&quot;parent&quot;:{&quot;type&quot;:&quot;CHILD&quot;,&quot;parentId&quot;:&quot;35f07da2-8d65-4fb1-9174-c5210c783e5d&quot;,&quot;order&quot;:&quot;99999999999999997&quot;},&quot;relativeTransform&quot;:{&quot;translate&quot;:{&quot;x&quot;:42.842333333333244,&quot;y&quot;:0},&quot;rotate&quot;:0,&quot;skewX&quot;:0,&quot;scale&quot;:{&quot;x&quot;:1,&quot;y&quot;:1}}}}}"/>
    <we:property name="65684cfa9da678a447a85b3a_1716537716807" value="{&quot;id&quot;:&quot;1c6a85af-983d-4aff-a9fd-ef848c04c8d1&quot;,&quot;objects&quot;:{&quot;1c6a85af-983d-4aff-a9fd-ef848c04c8d1&quot;:{&quot;id&quot;:&quot;1c6a85af-983d-4aff-a9fd-ef848c04c8d1&quot;,&quot;type&quot;:&quot;FIGURE_OBJECT&quot;,&quot;document&quot;:{&quot;type&quot;:&quot;DOCUMENT_GROUP&quot;,&quot;canvasType&quot;:&quot;FIGURE&quot;,&quot;units&quot;:&quot;in&quot;}},&quot;c7806ed8-1912-4202-8adf-3bd7de72919b&quot;:{&quot;id&quot;:&quot;c7806ed8-1912-4202-8adf-3bd7de72919b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1c6a85af-983d-4aff-a9fd-ef848c04c8d1&quot;,&quot;type&quot;:&quot;FRAME&quot;,&quot;order&quot;:&quot;5&quot;}},&quot;35f07da2-8d65-4fb1-9174-c5210c783e5d&quot;:{&quot;id&quot;:&quot;35f07da2-8d65-4fb1-9174-c5210c783e5d&quot;,&quot;type&quot;:&quot;FIGURE_OBJECT&quot;,&quot;document&quot;:{&quot;type&quot;:&quot;FIGURE&quot;,&quot;canvasType&quot;:&quot;FIGURE&quot;,&quot;units&quot;:&quot;in&quot;},&quot;parent&quot;:{&quot;parentId&quot;:&quot;1c6a85af-983d-4aff-a9fd-ef848c04c8d1&quot;,&quot;type&quot;:&quot;DOCUMENT&quot;,&quot;order&quot;:&quot;5&quot;},&quot;layout&quot;:{&quot;sizeRatio&quot;:{&quot;x&quot;:0.88,&quot;y&quot;:0.88},&quot;keepAspectRatio&quot;:false}},&quot;9d584663-642b-417c-9710-cd01f134effc&quot;:{&quot;id&quot;:&quot;9d584663-642b-417c-9710-cd01f134effc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35f07da2-8d65-4fb1-9174-c5210c783e5d&quot;,&quot;order&quot;:&quot;5&quot;}},&quot;48c73cb3-f882-4d8b-b4e5-d76caf50e363&quot;:{&quot;id&quot;:&quot;48c73cb3-f882-4d8b-b4e5-d76caf50e363&quot;,&quot;type&quot;:&quot;FIGURE_OBJECT&quot;,&quot;guide&quot;:{&quot;type&quot;:&quot;GRID&quot;,&quot;distance&quot;:0.5,&quot;units&quot;:&quot;in&quot;},&quot;parent&quot;:{&quot;parentId&quot;:&quot;1c6a85af-983d-4aff-a9fd-ef848c04c8d1&quot;,&quot;type&quot;:&quot;GUIDE&quot;,&quot;order&quot;:&quot;5&quot;}},&quot;01045180-c395-4121-8e45-11e1f8069a72&quot;:{&quot;id&quot;:&quot;01045180-c395-4121-8e45-11e1f8069a72&quot;,&quot;name&quot;:&quot;Spreadsheet (symbol)&quot;,&quot;displayName&quot;:&quot;&quot;,&quot;type&quot;:&quot;FIGURE_OBJECT&quot;,&quot;relativeTransform&quot;:{&quot;translate&quot;:{&quot;x&quot;:-346.6276146521644,&quot;y&quot;:-204.86537589919126},&quot;rotate&quot;:0,&quot;skewX&quot;:0,&quot;scale&quot;:{&quot;x&quot;:0.32876224998876014,&quot;y&quot;:0.3972482898133675}},&quot;image&quot;:{&quot;url&quot;:&quot;https://icons.biorender.com/biorender/6418716ca50983002003765c/20230320144556/image/spreadsheet-symbol.png&quot;,&quot;fallbackUrl&quot;:&quot;https://res.cloudinary.com/dlcjuc3ej/image/upload/v1679323556/kvbd97uc6hgo74m1j5cv.svg#/keystone/api/icons/6418716ca50983002003765c/20230320144556/image/spreadsheet-symbol.svg&quot;,&quot;isPremium&quot;:false,&quot;size&quot;:{&quot;x&quot;:100,&quot;y&quot;:112.25}},&quot;source&quot;:{&quot;id&quot;:&quot;6418716ca50983002003765c&quot;,&quot;type&quot;:&quot;ASSETS&quot;},&quot;isPremium&quot;:false,&quot;parent&quot;:{&quot;type&quot;:&quot;CHILD&quot;,&quot;parentId&quot;:&quot;2a25e628-188a-4857-a03e-e14e2da73fb4&quot;,&quot;order&quot;:&quot;6&quot;},&quot;opacity&quot;:0.99},&quot;3775eaa6-e46c-40bd-ad89-82eee0314d3f&quot;:{&quot;id&quot;:&quot;3775eaa6-e46c-40bd-ad89-82eee0314d3f&quot;,&quot;name&quot;:&quot;DNA (short, symbol)&quot;,&quot;displayName&quot;:&quot;&quot;,&quot;type&quot;:&quot;FIGURE_OBJECT&quot;,&quot;relativeTransform&quot;:{&quot;translate&quot;:{&quot;x&quot;:-349.71474120605825,&quot;y&quot;:-246.46886243579485},&quot;rotate&quot;:0,&quot;skewX&quot;:0,&quot;scale&quot;:{&quot;x&quot;:0.5591498659940805,&quot;y&quot;:0.5166135562420052}},&quot;image&quot;:{&quot;url&quot;:&quot;https://icons.biorender.com/biorender/6329d2c58dc9890028b7aaf8/20220920145047/image/dna-short-symbol.png&quot;,&quot;fallbackUrl&quot;:&quot;https://res.cloudinary.com/dlcjuc3ej/image/upload/v1663685447/bxvclwxd0wberg05nrx9.svg#/keystone/api/icons/6329d2c58dc9890028b7aaf8/20220920145047/image/dna-short-symbol.svg&quot;,&quot;isPremium&quot;:false,&quot;size&quot;:{&quot;x&quot;:79,&quot;y&quot;:40.68796992481203}},&quot;source&quot;:{&quot;id&quot;:&quot;6329d2c58dc9890028b7aaf8&quot;,&quot;type&quot;:&quot;ASSETS&quot;},&quot;isPremium&quot;:false,&quot;parent&quot;:{&quot;type&quot;:&quot;CHILD&quot;,&quot;parentId&quot;:&quot;2a25e628-188a-4857-a03e-e14e2da73fb4&quot;,&quot;order&quot;:&quot;2&quot;},&quot;opacity&quot;:0.99},&quot;b37f9641-165e-429f-85c1-c1ca95211141&quot;:{&quot;id&quot;:&quot;b37f9641-165e-429f-85c1-c1ca95211141&quot;,&quot;name&quot;:&quot;Pill bottle (symbol)&quot;,&quot;displayName&quot;:&quot;&quot;,&quot;type&quot;:&quot;FIGURE_OBJECT&quot;,&quot;relativeTransform&quot;:{&quot;translate&quot;:{&quot;x&quot;:-390.41377761597744,&quot;y&quot;:-204.23082339752966},&quot;rotate&quot;:0,&quot;skewX&quot;:0,&quot;scale&quot;:{&quot;x&quot;:0.37226319364943994,&quot;y&quot;:0.43321299986714595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type&quot;:&quot;ASSETS&quot;},&quot;isPremium&quot;:false,&quot;parent&quot;:{&quot;type&quot;:&quot;CHILD&quot;,&quot;parentId&quot;:&quot;2a25e628-188a-4857-a03e-e14e2da73fb4&quot;,&quot;order&quot;:&quot;3&quot;},&quot;opacity&quot;:0.99},&quot;e52c6485-163f-44cb-9346-f237140219d5&quot;:{&quot;id&quot;:&quot;e52c6485-163f-44cb-9346-f237140219d5&quot;,&quot;name&quot;:&quot;Machine learning icon&quot;,&quot;displayName&quot;:&quot;&quot;,&quot;type&quot;:&quot;FIGURE_OBJECT&quot;,&quot;relativeTransform&quot;:{&quot;translate&quot;:{&quot;x&quot;:-234.76571848018133,&quot;y&quot;:-194.4805009319741},&quot;rotate&quot;:0,&quot;skewX&quot;:0,&quot;scale&quot;:{&quot;x&quot;:0.5747211719687435,&quot;y&quot;:0.6184963569650703}},&quot;image&quot;:{&quot;url&quot;:&quot;https://icons.biorender.com/biorender/5e6902242baed200282af009/20200311153103/image/machine-learning-icon.png&quot;,&quot;fallbackUrl&quot;:&quot;https://res.cloudinary.com/dlcjuc3ej/image/upload/v1583940663/ndzc6dfzu0svqgc8n16b.svg#/keystone/api/icons/5e6902242baed200282af009/20200311153103/image/machine-learning-icon.svg&quot;,&quot;isPremium&quot;:false,&quot;size&quot;:{&quot;x&quot;:100,&quot;y&quot;:99.31972789115646}},&quot;source&quot;:{&quot;id&quot;:&quot;5e6902242baed200282af009&quot;,&quot;type&quot;:&quot;ASSETS&quot;},&quot;isPremium&quot;:false,&quot;parent&quot;:{&quot;type&quot;:&quot;CHILD&quot;,&quot;parentId&quot;:&quot;35f07da2-8d65-4fb1-9174-c5210c783e5d&quot;,&quot;order&quot;:&quot;205&quot;},&quot;opacity&quot;:0.99,&quot;styles&quot;:{&quot;Layer_6-hidden&quot;:[{&quot;monochromeTargetColor&quot;:&quot;#155289&quot;,&quot;styleName&quot;:&quot;FILL&quot;},{&quot;monochromeTargetColor&quot;:&quot;#155289&quot;,&quot;styleName&quot;:&quot;STROKE&quot;,&quot;color&quot;:&quot;#051940&quot;}],&quot;vector-hidden&quot;:[{&quot;styleName&quot;:&quot;MONOCHROME_COLOR&quot;,&quot;index&quot;:0,&quot;color&quot;:&quot;#155289&quot;}],&quot;Layer_5-hidden&quot;:[{&quot;monochromeTargetColor&quot;:&quot;#155289&quot;,&quot;styleName&quot;:&quot;FILL&quot;,&quot;color&quot;:&quot;#051940&quot;},{&quot;monochromeTargetColor&quot;:&quot;#155289&quot;,&quot;styleName&quot;:&quot;STROKE&quot;,&quot;color&quot;:&quot;#051940&quot;}]}},&quot;a32a6abb-f169-467d-99e4-638bd38d3626&quot;:{&quot;id&quot;:&quot;a32a6abb-f169-467d-99e4-638bd38d3626&quot;,&quot;type&quot;:&quot;FIGURE_OBJECT&quot;,&quot;relativeTransform&quot;:{&quot;translate&quot;:{&quot;x&quot;:-130.01547272364803,&quot;y&quot;:-96.61933541878801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23]}],&quot;text&quot;:&quot;Patient Knowledge Graphs&quot;}],&quot;_lastCaretLocation&quot;:{&quot;lineIndex&quot;:0,&quot;runIndex&quot;:-1,&quot;charIndex&quot;:-1,&quot;endOfLine&quot;:true}},&quot;format&quot;:&quot;BETTER_TEXT&quot;,&quot;size&quot;:{&quot;x&quot;:120.54162461131716,&quot;y&quot;:49.14666666666666},&quot;targetSize&quot;:{&quot;x&quot;:120.54162461131716,&quot;y&quot;:49.14666666666666}},&quot;parent&quot;:{&quot;type&quot;:&quot;CHILD&quot;,&quot;parentId&quot;:&quot;35f07da2-8d65-4fb1-9174-c5210c783e5d&quot;,&quot;order&quot;:&quot;21&quot;},&quot;opacity&quot;:0.99},&quot;2a25e628-188a-4857-a03e-e14e2da73fb4&quot;:{&quot;type&quot;:&quot;FIGURE_OBJECT&quot;,&quot;id&quot;:&quot;2a25e628-188a-4857-a03e-e14e2da73fb4&quot;,&quot;parent&quot;:{&quot;type&quot;:&quot;CHILD&quot;,&quot;parentId&quot;:&quot;db443756-35c1-48bd-8790-be7ca447475f&quot;,&quot;order&quot;:&quot;1&quot;},&quot;relativeTransform&quot;:{&quot;translate&quot;:{&quot;x&quot;:-204.34406690159975,&quot;y&quot;:-100.27926279177305},&quot;rotate&quot;:0},&quot;opacity&quot;:0.85},&quot;c094d1a3-191f-4396-99ed-c1c1d8a975ac&quot;:{&quot;relativeTransform&quot;:{&quot;translate&quot;:{&quot;x&quot;:-253.06185393562558,&quot;y&quot;:-160.46030516809958},&quot;rotate&quot;:1.5707963267948963,&quot;skewX&quot;:0,&quot;scale&quot;:{&quot;x&quot;:1,&quot;y&quot;:1}},&quot;type&quot;:&quot;FIGURE_OBJECT&quot;,&quot;id&quot;:&quot;c094d1a3-191f-4396-99ed-c1c1d8a975ac&quot;,&quot;opacity&quot;:0.99,&quot;path&quot;:{&quot;type&quot;:&quot;POLY_LINE&quot;,&quot;points&quot;:[{&quot;x&quot;:2.842170943040401e-14,&quot;y&quot;:37.44699933712735},{&quot;x&quot;:5.684341886080802e-14,&quot;y&quot;:-79.81442197705302}],&quot;closed&quot;:false},&quot;pathStyles&quot;:[{&quot;type&quot;:&quot;FILL&quot;,&quot;fillStyle&quot;:&quot;rgba(0,0,0,0)&quot;},{&quot;type&quot;:&quot;STROKE&quot;,&quot;strokeStyle&quot;:&quot;rgba(70,69,70,1)&quot;,&quot;lineWidth&quot;:1,&quot;lineJoin&quot;:&quot;round&quot;}],&quot;isLocked&quot;:false,&quot;parent&quot;:{&quot;type&quot;:&quot;CHILD&quot;,&quot;parentId&quot;:&quot;35f07da2-8d65-4fb1-9174-c5210c783e5d&quot;,&quot;order&quot;:&quot;22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b30ec07f-5b7a-46e0-9e36-c403bdaabe8a&quot;:{&quot;id&quot;:&quot;b30ec07f-5b7a-46e0-9e36-c403bdaabe8a&quot;,&quot;name&quot;:&quot;image.png&quot;,&quot;type&quot;:&quot;FIGURE_OBJECT&quot;,&quot;relativeTransform&quot;:{&quot;translate&quot;:{&quot;x&quot;:-125.87445787218736,&quot;y&quot;:-168.65648505630142},&quot;rotate&quot;:0,&quot;skewX&quot;:0,&quot;scale&quot;:{&quot;x&quot;:0.4250258833449673,&quot;y&quot;:0.45739912375982533}},&quot;image&quot;:{&quot;url&quot;:&quot;https://core.services.biorender.com/api/uploads/6515573e1b1d9ce6dd2f0d0f/1695897406490_fb68652b-7aa2-4e29-b24d-bbcf3cdef1d4_icon.png&quot;,&quot;isPremium&quot;:false,&quot;isSignedURL&quot;:true,&quot;size&quot;:{&quot;x&quot;:300,&quot;y&quot;:300}},&quot;source&quot;:{&quot;id&quot;:&quot;6515573e1b1d9ce6dd2f0d0f&quot;,&quot;type&quot;:&quot;UPLOADS&quot;},&quot;isPremium&quot;:false,&quot;parent&quot;:{&quot;type&quot;:&quot;CHILD&quot;,&quot;parentId&quot;:&quot;35f07da2-8d65-4fb1-9174-c5210c783e5d&quot;,&quot;order&quot;:&quot;255&quot;},&quot;styles&quot;:{&quot;editable&quot;:[{&quot;styleName&quot;:&quot;MONOCHROME_COLOR&quot;,&quot;index&quot;:0,&quot;color&quot;:&quot;#3A68AE&quot;}]}},&quot;da9d1355-85d4-4ef6-9ebc-f4a00b2b05ca&quot;:{&quot;id&quot;:&quot;da9d1355-85d4-4ef6-9ebc-f4a00b2b05ca&quot;,&quot;type&quot;:&quot;FIGURE_OBJECT&quot;,&quot;relativeTransform&quot;:{&quot;translate&quot;:{&quot;x&quot;:-334.57288801804907,&quot;y&quot;:-103.39298476760757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0]}],&quot;text&quot;:&quot;Multi-Modal&quot;},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4]}],&quot;text&quot;:&quot;Biomedical Data&quot;,&quot;base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}],&quot;_lastCaretLocation&quot;:{&quot;lineIndex&quot;:1,&quot;runIndex&quot;:0,&quot;charIndex&quot;:11}},&quot;format&quot;:&quot;BETTER_TEXT&quot;,&quot;size&quot;:{&quot;x&quot;:106.1469694505328,&quot;y&quot;:49.14666666666666},&quot;targetSize&quot;:{&quot;x&quot;:106.1469694505328,&quot;y&quot;:49.14666666666666}},&quot;parent&quot;:{&quot;type&quot;:&quot;CHILD&quot;,&quot;parentId&quot;:&quot;35f07da2-8d65-4fb1-9174-c5210c783e5d&quot;,&quot;order&quot;:&quot;26&quot;},&quot;opacity&quot;:0.99},&quot;e9fca402-ba32-41dc-90ef-c7e53d0e73dd&quot;:{&quot;id&quot;:&quot;e9fca402-ba32-41dc-90ef-c7e53d0e73dd&quot;,&quot;type&quot;:&quot;FIGURE_OBJECT&quot;,&quot;relativeTransform&quot;:{&quot;translate&quot;:{&quot;x&quot;:-130.01487136920625,&quot;y&quot;:-2.449804145013161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6,&quot;color&quot;:&quot;rgba(21,82,137,1)&quot;,&quot;fontWeight&quot;:&quot;bold&quot;,&quot;fontStyle&quot;:&quot;normal&quot;,&quot;decoration&quot;:&quot;none&quot;,&quot;script&quot;:&quot;none&quot;},&quot;range&quot;:[0,47]}],&quot;text&quot;:&quot;Biological Interpretability of Clinical response&quot;},{&quot;runs&quot;:[{&quot;style&quot;:{&quot;fontFamily&quot;:&quot;Liberation Serif&quot;,&quot;fontSize&quot;:16,&quot;color&quot;:&quot;rgba(21,82,137,1)&quot;,&quot;fontWeight&quot;:&quot;normal&quot;,&quot;fontStyle&quot;:&quot;italic&quot;,&quot;decoration&quot;:&quot;none&quot;,&quot;script&quot;:&quot;none&quot;},&quot;range&quot;:[0,61]}],&quot;text&quot;:&quot;Biomarkers e.g., Pathways, gene mutations, EHR record analysis&quot;,&quot;baseStyle&quot;:{&quot;fontFamily&quot;:&quot;Liberation Serif&quot;,&quot;fontSize&quot;:16,&quot;color&quot;:&quot;rgba(21,82,137,1)&quot;,&quot;fontWeight&quot;:&quot;normal&quot;,&quot;fontStyle&quot;:&quot;italic&quot;,&quot;decoration&quot;:&quot;none&quot;,&quot;script&quot;:&quot;none&quot;}}],&quot;_lastCaretLocation&quot;:{&quot;lineIndex&quot;:1,&quot;runIndex&quot;:0,&quot;charIndex&quot;:3}},&quot;format&quot;:&quot;BETTER_TEXT&quot;,&quot;size&quot;:{&quot;x&quot;:497.8485516320002,&quot;y&quot;:64.26107996538177},&quot;targetSize&quot;:{&quot;x&quot;:497.8485516320002,&quot;y&quot;:64.26107996538177}},&quot;parent&quot;:{&quot;type&quot;:&quot;CHILD&quot;,&quot;parentId&quot;:&quot;35f07da2-8d65-4fb1-9174-c5210c783e5d&quot;,&quot;order&quot;:&quot;5&quot;},&quot;opacity&quot;:0.99},&quot;76d8c19d-dd87-4002-8748-e8fc80bb7e33&quot;:{&quot;type&quot;:&quot;FIGURE_OBJECT&quot;,&quot;id&quot;:&quot;76d8c19d-dd87-4002-8748-e8fc80bb7e33&quot;,&quot;parent&quot;:{&quot;type&quot;:&quot;CHILD&quot;,&quot;parentId&quot;:&quot;35f07da2-8d65-4fb1-9174-c5210c783e5d&quot;,&quot;order&quot;:&quot;99972&quot;},&quot;relativeTransform&quot;:{&quot;translate&quot;:{&quot;x&quot;:-245.1531068150576,&quot;y&quot;:-548.9276499919388},&quot;rotate&quot;:0,&quot;skewX&quot;:0,&quot;scale&quot;:{&quot;x&quot;:1,&quot;y&quot;:1}}},&quot;ae686a24-64fc-4d22-9313-c8806b6fa0fc&quot;:{&quot;id&quot;:&quot;ae686a24-64fc-4d22-9313-c8806b6fa0fc&quot;,&quot;name&quot;:&quot;Patient with IV&quot;,&quot;displayName&quot;:&quot;&quot;,&quot;type&quot;:&quot;FIGURE_OBJECT&quot;,&quot;relativeTransform&quot;:{&quot;translate&quot;:{&quot;x&quot;:285.07256564591216,&quot;y&quot;:318.6235050180514},&quot;rotate&quot;:0,&quot;skewX&quot;:0,&quot;scale&quot;:{&quot;x&quot;:0.2552020149103437,&quot;y&quot;:0.2659846013660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1&quot;}},&quot;7e41f061-1a65-4dc8-9cf2-05e1d0d77967&quot;:{&quot;id&quot;:&quot;7e41f061-1a65-4dc8-9cf2-05e1d0d77967&quot;,&quot;name&quot;:&quot;Patient with IV&quot;,&quot;displayName&quot;:&quot;&quot;,&quot;type&quot;:&quot;FIGURE_OBJECT&quot;,&quot;relativeTransform&quot;:{&quot;translate&quot;:{&quot;x&quot;:364.0134948296049,&quot;y&quot;:362.3877572805841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25&quot;}},&quot;0d8c2f83-c9ce-468d-9627-beb1763df4c9&quot;:{&quot;id&quot;:&quot;0d8c2f83-c9ce-468d-9627-beb1763df4c9&quot;,&quot;name&quot;:&quot;Patient with IV&quot;,&quot;displayName&quot;:&quot;&quot;,&quot;type&quot;:&quot;FIGURE_OBJECT&quot;,&quot;relativeTransform&quot;:{&quot;translate&quot;:{&quot;x&quot;:292.9291156445327,&quot;y&quot;:386.1583938330777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6&quot;}},&quot;954c224f-d6c2-4247-abf7-80171d30918e&quot;:{&quot;id&quot;:&quot;954c224f-d6c2-4247-abf7-80171d30918e&quot;,&quot;name&quot;:&quot;Patient with IV&quot;,&quot;displayName&quot;:&quot;&quot;,&quot;type&quot;:&quot;FIGURE_OBJECT&quot;,&quot;relativeTransform&quot;:{&quot;translate&quot;:{&quot;x&quot;:362.3664315041926,&quot;y&quot;:335.2315037033542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3&quot;}},&quot;364a9372-189a-4239-bc9c-eb3b1bd4c058&quot;:{&quot;id&quot;:&quot;364a9372-189a-4239-bc9c-eb3b1bd4c058&quot;,&quot;name&quot;:&quot;Patient with IV&quot;,&quot;displayName&quot;:&quot;&quot;,&quot;type&quot;:&quot;FIGURE_OBJECT&quot;,&quot;relativeTransform&quot;:{&quot;translate&quot;:{&quot;x&quot;:315.3599194255545,&quot;y&quot;:384.54024877898746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7&quot;}},&quot;19b3a9e8-f630-4a8c-8353-a3c5ea62220e&quot;:{&quot;id&quot;:&quot;19b3a9e8-f630-4a8c-8353-a3c5ea62220e&quot;,&quot;name&quot;:&quot;Patient with IV&quot;,&quot;displayName&quot;:&quot;&quot;,&quot;type&quot;:&quot;FIGURE_OBJECT&quot;,&quot;relativeTransform&quot;:{&quot;translate&quot;:{&quot;x&quot;:310.5925798845808,&quot;y&quot;:330.27938050867095},&quot;rotate&quot;:0,&quot;skewX&quot;:0,&quot;scale&quot;:{&quot;x&quot;:0.25520368098838736,&quot;y&quot;:0.265986337837828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05&quot;}},&quot;7483ab91-4add-42b0-850b-4c29dff23c5c&quot;:{&quot;id&quot;:&quot;7483ab91-4add-42b0-850b-4c29dff23c5c&quot;,&quot;name&quot;:&quot;Patient with IV&quot;,&quot;displayName&quot;:&quot;&quot;,&quot;type&quot;:&quot;FIGURE_OBJECT&quot;,&quot;relativeTransform&quot;:{&quot;translate&quot;:{&quot;x&quot;:340.076021900492,&quot;y&quot;:351.6440475955902},&quot;rotate&quot;:0,&quot;skewX&quot;:0,&quot;scale&quot;:{&quot;x&quot;:0.2605506693791508,&quot;y&quot;:0.27155924280147276}},&quot;image&quot;:{&quot;url&quot;:&quot;https://icons.biorender.com/biorender/60b655e28c8ab10026e38e3a/patient-with-iv.png&quot;,&quot;fallbackUrl&quot;:&quot;https://res.cloudinary.com/dlcjuc3ej/image/upload/v1622562258/qvzte4dvjwrzq4cltffr.svg#/keystone/api/icons/60b655e28c8ab10026e38e3a/patient-with-iv.svg#/keystone/api/icons/60b655e28c8ab10026e38e3a/patient-with-iv.svg#/keystone/api/icons/60b655e28c8ab10026e38e3a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5&quot;}},&quot;c9118fa3-e435-46d5-af95-b2c4c96a190e&quot;:{&quot;id&quot;:&quot;c9118fa3-e435-46d5-af95-b2c4c96a190e&quot;,&quot;name&quot;:&quot;Patient with IV&quot;,&quot;displayName&quot;:&quot;&quot;,&quot;type&quot;:&quot;FIGURE_OBJECT&quot;,&quot;relativeTransform&quot;:{&quot;translate&quot;:{&quot;x&quot;:285.07228217839304,&quot;y&quot;:345.2224991135713},&quot;rotate&quot;:0,&quot;skewX&quot;:0,&quot;scale&quot;:{&quot;x&quot;:0.25520368098838736,&quot;y&quot;:0.2659863378378282}},&quot;image&quot;:{&quot;url&quot;:&quot;https://icons.biorender.com/biorender/60b655e28c8ab10026e38e3e/patient-with-iv.png&quot;,&quot;fallbackUrl&quot;:&quot;https://res.cloudinary.com/dlcjuc3ej/image/upload/v1622562258/xcwcbwmxyb6cuxwtg74c.svg#/keystone/api/icons/60b655e28c8ab10026e38e3e/patient-with-iv.svg#/keystone/api/icons/60b655e28c8ab10026e38e3e/patient-with-iv.svg#/keystone/api/icons/60b655e28c8ab10026e38e3e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15&quot;}},&quot;99a26918-6534-4403-9b34-823c61d210f1&quot;:{&quot;id&quot;:&quot;99a26918-6534-4403-9b34-823c61d210f1&quot;,&quot;name&quot;:&quot;Patient with IV&quot;,&quot;displayName&quot;:&quot;&quot;,&quot;type&quot;:&quot;FIGURE_OBJECT&quot;,&quot;relativeTransform&quot;:{&quot;translate&quot;:{&quot;x&quot;:303.79113929045184,&quot;y&quot;:412.92100692616106},&quot;rotate&quot;:0,&quot;skewX&quot;:0,&quot;scale&quot;:{&quot;x&quot;:0.2567733347130007,&quot;y&quot;:0.2676223112856501}},&quot;image&quot;:{&quot;url&quot;:&quot;https://icons.biorender.com/biorender/60b655e28c8ab10026e38e40/patient-with-iv.png&quot;,&quot;fallbackUrl&quot;:&quot;https://res.cloudinary.com/dlcjuc3ej/image/upload/v1622562258/cduqpxkcpllat1ud8kb1.svg#/keystone/api/icons/60b655e28c8ab10026e38e40/patient-with-iv.svg#/keystone/api/icons/60b655e28c8ab10026e38e40/patient-with-iv.svg#/keystone/api/icons/60b655e28c8ab10026e38e40/patient-with-iv.svg&quot;,&quot;isPremium&quot;:false,&quot;size&quot;:{&quot;x&quot;:100,&quot;y&quot;:100}},&quot;source&quot;:{&quot;id&quot;:&quot;60b6558b8c8ab10026e38e2b&quot;,&quot;type&quot;:&quot;ASSETS&quot;},&quot;isPremium&quot;:false,&quot;parent&quot;:{&quot;type&quot;:&quot;CHILD&quot;,&quot;parentId&quot;:&quot;76d8c19d-dd87-4002-8748-e8fc80bb7e33&quot;,&quot;order&quot;:&quot;75&quot;}},&quot;e7286c05-f007-4b81-9f12-7d7a735774b9&quot;:{&quot;relativeTransform&quot;:{&quot;translate&quot;:{&quot;x&quot;:289.49641601508455,&quot;y&quot;:331.5475181552279},&quot;rotate&quot;:0},&quot;type&quot;:&quot;FIGURE_OBJECT&quot;,&quot;id&quot;:&quot;e7286c05-f007-4b81-9f12-7d7a735774b9&quot;,&quot;opacity&quot;:1,&quot;path&quot;:{&quot;type&quot;:&quot;ARC&quot;,&quot;size&quot;:{&quot;x&quot;:62.577236253191174,&quot;y&quot;:65.22119837196351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231,135,43,1)&quot;,&quot;lineWidth&quot;:1.2515447250638236,&quot;lineJoin&quot;:&quot;round&quot;}],&quot;isLocked&quot;:false,&quot;parent&quot;:{&quot;type&quot;:&quot;CHILD&quot;,&quot;parentId&quot;:&quot;76d8c19d-dd87-4002-8748-e8fc80bb7e33&quot;,&quot;order&quot;:&quot;2&quot;},&quot;name&quot;:&quot;Circle (line, editable)&quot;,&quot;displayName&quot;:&quot;Circle (line, editable)&quot;,&quot;source&quot;:{&quot;id&quot;:&quot;62584a486f50fac473995f6d&quot;,&quot;type&quot;:&quot;ASSETS&quot;},&quot;isPremium&quot;:false},&quot;7a1752b9-b58a-4d31-9046-a5ff3aaeb21e&quot;:{&quot;relativeTransform&quot;:{&quot;translate&quot;:{&quot;x&quot;:355.86657240252225,&quot;y&quot;:348.76859802229774},&quot;rotate&quot;:0},&quot;type&quot;:&quot;FIGURE_OBJECT&quot;,&quot;id&quot;:&quot;7a1752b9-b58a-4d31-9046-a5ff3aaeb21e&quot;,&quot;opacity&quot;:1,&quot;path&quot;:{&quot;type&quot;:&quot;ARC&quot;,&quot;size&quot;:{&quot;x&quot;:63.8883449114832,&quot;y&quot;:66.58770291913903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49,126,194,1)&quot;,&quot;lineWidth&quot;:1.2777668982296642,&quot;lineJoin&quot;:&quot;round&quot;}],&quot;isLocked&quot;:false,&quot;parent&quot;:{&quot;type&quot;:&quot;CHILD&quot;,&quot;parentId&quot;:&quot;76d8c19d-dd87-4002-8748-e8fc80bb7e33&quot;,&quot;order&quot;:&quot;55&quot;},&quot;name&quot;:&quot;Circle (line, editable)&quot;,&quot;displayName&quot;:&quot;Circle (line, editable)&quot;,&quot;source&quot;:{&quot;id&quot;:&quot;62584a486f50fac473995f6d&quot;,&quot;type&quot;:&quot;ASSETS&quot;},&quot;isPremium&quot;:false},&quot;0ffec9c9-0f1d-4cc2-94fe-fc4dd92bded5&quot;:{&quot;relativeTransform&quot;:{&quot;translate&quot;:{&quot;x&quot;:302.72861892407013,&quot;y&quot;:398.2036946675167},&quot;rotate&quot;:0},&quot;type&quot;:&quot;FIGURE_OBJECT&quot;,&quot;id&quot;:&quot;0ffec9c9-0f1d-4cc2-94fe-fc4dd92bded5&quot;,&quot;opacity&quot;:1,&quot;path&quot;:{&quot;type&quot;:&quot;ARC&quot;,&quot;size&quot;:{&quot;x&quot;:62.962123303332525,&quot;y&quot;:65.62234735442259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1.2592424660666501,&quot;lineJoin&quot;:&quot;round&quot;}],&quot;isLocked&quot;:false,&quot;parent&quot;:{&quot;type&quot;:&quot;CHILD&quot;,&quot;parentId&quot;:&quot;76d8c19d-dd87-4002-8748-e8fc80bb7e33&quot;,&quot;order&quot;:&quot;8&quot;},&quot;name&quot;:&quot;Circle (line, editable)&quot;,&quot;displayName&quot;:&quot;Circle (line, editable)&quot;,&quot;source&quot;:{&quot;id&quot;:&quot;62584a486f50fac473995f6d&quot;,&quot;type&quot;:&quot;ASSETS&quot;},&quot;isPremium&quot;:false},&quot;0f5296f0-7590-4752-a12a-cb1309e90317&quot;:{&quot;relativeTransform&quot;:{&quot;translate&quot;:{&quot;x&quot;:-37.44735318579322,&quot;y&quot;:-164.27737681669112},&quot;rotate&quot;:1.5707963267948963,&quot;skewX&quot;:0,&quot;scale&quot;:{&quot;x&quot;:1,&quot;y&quot;:1}},&quot;type&quot;:&quot;FIGURE_OBJECT&quot;,&quot;id&quot;:&quot;0f5296f0-7590-4752-a12a-cb1309e90317&quot;,&quot;opacity&quot;:0.99,&quot;path&quot;:{&quot;type&quot;:&quot;POLY_LINE&quot;,&quot;points&quot;:[{&quot;x&quot;:2.842170943040401e-14,&quot;y&quot;:5.949877360800153},{&quot;x&quot;:0,&quot;y&quot;:24.161597336811194},{&quot;x&quot;:2.842170943040401e-14,&quot;y&quot;:-36.33964231165025}],&quot;closed&quot;:false},&quot;pathStyles&quot;:[{&quot;type&quot;:&quot;FILL&quot;,&quot;fillStyle&quot;:&quot;rgba(0,0,0,0)&quot;},{&quot;type&quot;:&quot;STROKE&quot;,&quot;strokeStyle&quot;:&quot;rgba(70,69,70,1)&quot;,&quot;lineWidth&quot;:1.0241380969911404,&quot;lineJoin&quot;:&quot;round&quot;}],&quot;isLocked&quot;:false,&quot;parent&quot;:{&quot;type&quot;:&quot;CHILD&quot;,&quot;parentId&quot;:&quot;35f07da2-8d65-4fb1-9174-c5210c783e5d&quot;,&quot;order&quot;:&quot;5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End&quot;:{&quot;type&quot;:&quot;PATH&quot;,&quot;units&quot;:{&quot;type&quot;:&quot;STROKE_WIDTH&quot;,&quot;scale&quot;:2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name&quot;:&quot;Straight arrow (editable)&quot;,&quot;displayName&quot;:&quot;Straight arrow (editable)&quot;,&quot;source&quot;:{&quot;id&quot;:&quot;6487423a8019b8fcc30323a5&quot;,&quot;type&quot;:&quot;ASSETS&quot;},&quot;isPremium&quot;:false},&quot;a665e555-33b1-4c18-b105-43bbdabab9be&quot;:{&quot;id&quot;:&quot;a665e555-33b1-4c18-b105-43bbdabab9be&quot;,&quot;type&quot;:&quot;FIGURE_OBJECT&quot;,&quot;relativeTransform&quot;:{&quot;translate&quot;:{&quot;x&quot;:83.25724756578322,&quot;y&quot;:-81.9425673649051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3]}],&quot;text&quot;:&quot;Drug Response &quot;},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13]}],&quot;text&quot;:&quot;Stratification&quot;}],&quot;_lastCaretLocation&quot;:{&quot;lineIndex&quot;:1,&quot;runIndex&quot;:-1,&quot;charIndex&quot;:-1,&quot;endOfLine&quot;:true}},&quot;format&quot;:&quot;BETTER_TEXT&quot;,&quot;size&quot;:{&quot;x&quot;:149.38519673366562,&quot;y&quot;:53.16},&quot;targetSize&quot;:{&quot;x&quot;:149.38519673366562,&quot;y&quot;:53.16}},&quot;parent&quot;:{&quot;type&quot;:&quot;CHILD&quot;,&quot;parentId&quot;:&quot;35f07da2-8d65-4fb1-9174-c5210c783e5d&quot;,&quot;order&quot;:&quot;6&quot;},&quot;opacity&quot;:0.99},&quot;733a954a-38d6-41eb-ae1b-d06d9356fc14&quot;:{&quot;id&quot;:&quot;733a954a-38d6-41eb-ae1b-d06d9356fc14&quot;,&quot;type&quot;:&quot;FIGURE_OBJECT&quot;,&quot;relativeTransform&quot;:{&quot;translate&quot;:{&quot;x&quot;:112.53083232188715,&quot;y&quot;:-242.83375120603787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2,&quot;color&quot;:&quot;rgba(72,159,167,1)&quot;,&quot;fontWeight&quot;:&quot;bold&quot;,&quot;fontStyle&quot;:&quot;normal&quot;,&quot;decoration&quot;:&quot;none&quot;,&quot;script&quot;:&quot;none&quot;},&quot;range&quot;:[0,8]}],&quot;text&quot;:&quot;no effect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85&quot;},&quot;opacity&quot;:0.99},&quot;98d15c6d-0028-4ece-a897-fbb3601bd2e9&quot;:{&quot;id&quot;:&quot;98d15c6d-0028-4ece-a897-fbb3601bd2e9&quot;,&quot;type&quot;:&quot;FIGURE_OBJECT&quot;,&quot;relativeTransform&quot;:{&quot;translate&quot;:{&quot;x&quot;:38.64106851896007,&quot;y&quot;:-261.4001482816064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2,&quot;color&quot;:&quot;rgba(242,179,66,1)&quot;,&quot;fontWeight&quot;:&quot;bold&quot;,&quot;fontStyle&quot;:&quot;normal&quot;,&quot;decoration&quot;:&quot;none&quot;,&quot;script&quot;:&quot;none&quot;},&quot;range&quot;:[0,9]}],&quot;text&quot;:&quot;-ve effect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8&quot;},&quot;opacity&quot;:0.99},&quot;806e9fd3-23e5-4760-98ee-6931a5fa2138&quot;:{&quot;id&quot;:&quot;806e9fd3-23e5-4760-98ee-6931a5fa2138&quot;,&quot;type&quot;:&quot;FIGURE_OBJECT&quot;,&quot;relativeTransform&quot;:{&quot;translate&quot;:{&quot;x&quot;:62.39247773984462,&quot;y&quot;:-106.16012666679232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2,&quot;color&quot;:&quot;rgba(194,87,87,1)&quot;,&quot;fontWeight&quot;:&quot;bold&quot;,&quot;fontStyle&quot;:&quot;normal&quot;,&quot;decoration&quot;:&quot;none&quot;,&quot;script&quot;:&quot;none&quot;},&quot;range&quot;:[0,9]}],&quot;text&quot;:&quot;+ve effect&quot;}],&quot;_lastCaretLocation&quot;:{&quot;lineIndex&quot;:0,&quot;runIndex&quot;:-1,&quot;charIndex&quot;:-1,&quot;endOfLine&quot;:true}},&quot;format&quot;:&quot;BETTER_TEXT&quot;,&quot;size&quot;:{&quot;x&quot;:99.92625885363397,&quot;y&quot;:30.066666666666663},&quot;targetSize&quot;:{&quot;x&quot;:99.92625885363397,&quot;y&quot;:30.066666666666663}},&quot;parent&quot;:{&quot;type&quot;:&quot;CHILD&quot;,&quot;parentId&quot;:&quot;35f07da2-8d65-4fb1-9174-c5210c783e5d&quot;,&quot;order&quot;:&quot;99975&quot;},&quot;opacity&quot;:0.99},&quot;f4fb9460-d0d6-4553-99d9-9d3519f7295b&quot;:{&quot;relativeTransform&quot;:{&quot;translate&quot;:{&quot;x&quot;:-512.8330875888171,&quot;y&quot;:-255.4634308088118},&quot;rotate&quot;:0},&quot;type&quot;:&quot;FIGURE_OBJECT&quot;,&quot;id&quot;:&quot;f4fb9460-d0d6-4553-99d9-9d3519f7295b&quot;,&quot;parent&quot;:{&quot;type&quot;:&quot;CHILD&quot;,&quot;parentId&quot;:&quot;db443756-35c1-48bd-8790-be7ca447475f&quot;,&quot;order&quot;:&quot;7&quot;},&quot;name&quot;:&quot;Immune cells (macrophage, neutrophil, lymphocyte)&quot;,&quot;displayName&quot;:&quot;Immune cells (macrophage, neutrophil, lymphocyte)&quot;,&quot;source&quot;:{&quot;id&quot;:&quot;6182cd2852216300a54c4533&quot;,&quot;type&quot;:&quot;ASSETS&quot;},&quot;isPremium&quot;:true},&quot;6ac20023-489f-4eaa-950e-52ef1e4d3072&quot;:{&quot;id&quot;:&quot;6ac20023-489f-4eaa-950e-52ef1e4d3072&quot;,&quot;name&quot;:&quot;Macrophage&quot;,&quot;type&quot;:&quot;FIGURE_OBJECT&quot;,&quot;relativeTransform&quot;:{&quot;translate&quot;:{&quot;x&quot;:-96.18904281778826,&quot;y&quot;:-103.76230377871356},&quot;rotate&quot;:0,&quot;skewX&quot;:0,&quot;scale&quot;:{&quot;x&quot;:0.1917739816897944,&quot;y&quot;:0.1917739816897944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isPacked&quot;:true,&quot;size&quot;:{&quot;x&quot;:100,&quot;y&quot;:100}},&quot;source&quot;:{&quot;id&quot;:&quot;61548665f5ee080029be1488&quot;,&quot;type&quot;:&quot;ASSETS&quot;},&quot;parent&quot;:{&quot;type&quot;:&quot;CHILD&quot;,&quot;parentId&quot;:&quot;f4fb9460-d0d6-4553-99d9-9d3519f7295b&quot;,&quot;order&quot;:&quot;8&quot;}},&quot;0d9527b1-70e2-420f-ad0e-2eadb45ad825&quot;:{&quot;id&quot;:&quot;0d9527b1-70e2-420f-ad0e-2eadb45ad825&quot;,&quot;name&quot;:&quot;Lymphocyte (B-cell)&quot;,&quot;type&quot;:&quot;FIGURE_OBJECT&quot;,&quot;relativeTransform&quot;:{&quot;translate&quot;:{&quot;x&quot;:-85.11947617919323,&quot;y&quot;:-83.3747503528356},&quot;rotate&quot;:0,&quot;skewX&quot;:0,&quot;scale&quot;:{&quot;x&quot;:0.1713975824265102,&quot;y&quot;:0.1713975824265102}},&quot;image&quot;:{&quot;url&quot;:&quot;https://icons.biorender.com/biorender/61536800e75ac20029699dcb/b-cell.png&quot;,&quot;fallbackUrl&quot;:&quot;https://res.cloudinary.com/dlcjuc3ej/image/upload/v1632856042/hapzkdnabswybcpwvhjv.svg#/keystone/api/icons/61536800e75ac20029699dcb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f4fb9460-d0d6-4553-99d9-9d3519f7295b&quot;,&quot;order&quot;:&quot;9&quot;}},&quot;d0dd69f3-c444-42fa-bd62-ae9adc73e704&quot;:{&quot;id&quot;:&quot;d0dd69f3-c444-42fa-bd62-ae9adc73e704&quot;,&quot;name&quot;:&quot;Neutrophil&quot;,&quot;type&quot;:&quot;FIGURE_OBJECT&quot;,&quot;relativeTransform&quot;:{&quot;translate&quot;:{&quot;x&quot;:-75.46141174857311,&quot;y&quot;:-102.21223677653047},&quot;rotate&quot;:0,&quot;skewX&quot;:0,&quot;scale&quot;:{&quot;x&quot;:0.17028646301687328,&quot;y&quot;:0.17028646301687328}},&quot;image&quot;:{&quot;url&quot;:&quot;https://icons.biorender.com/biorender/6166f11c750572002977b480/neutrophil-02.png&quot;,&quot;fallbackUrl&quot;:&quot;https://res.cloudinary.com/dlcjuc3ej/image/upload/v1634136342/ihqrsnftzzljbkyujrif.svg#/keystone/api/icons/6166f11c750572002977b480/neutrophil-02.svg&quot;,&quot;isPremium&quot;:false,&quot;isPacked&quot;:true,&quot;size&quot;:{&quot;x&quot;:100,&quot;y&quot;:105.23560209424083}},&quot;source&quot;:{&quot;id&quot;:&quot;6166f0aa750572002977b44d&quot;,&quot;type&quot;:&quot;ASSETS&quot;},&quot;parent&quot;:{&quot;type&quot;:&quot;CHILD&quot;,&quot;parentId&quot;:&quot;f4fb9460-d0d6-4553-99d9-9d3519f7295b&quot;,&quot;order&quot;:&quot;2&quot;}},&quot;db443756-35c1-48bd-8790-be7ca447475f&quot;:{&quot;type&quot;:&quot;FIGURE_OBJECT&quot;,&quot;id&quot;:&quot;db443756-35c1-48bd-8790-be7ca447475f&quot;,&quot;parent&quot;:{&quot;type&quot;:&quot;CHILD&quot;,&quot;parentId&quot;:&quot;35f07da2-8d65-4fb1-9174-c5210c783e5d&quot;,&quot;order&quot;:&quot;999997&quot;},&quot;relativeTransform&quot;:{&quot;translate&quot;:{&quot;x&quot;:234.39988791599524,&quot;y&quot;:147.45032712414752},&quot;rotate&quot;:0,&quot;skewX&quot;:0,&quot;scale&quot;:{&quot;x&quot;:1,&quot;y&quot;:1}}},&quot;f0f4479b-551a-482b-a875-dc5d15d76074&quot;:{&quot;id&quot;:&quot;f0f4479b-551a-482b-a875-dc5d15d76074&quot;,&quot;name&quot;:&quot;image.png&quot;,&quot;type&quot;:&quot;FIGURE_OBJECT&quot;,&quot;relativeTransform&quot;:{&quot;translate&quot;:{&quot;x&quot;:-325.22550630700687,&quot;y&quot;:-172.03524014530632},&quot;rotate&quot;:0,&quot;skewX&quot;:0,&quot;scale&quot;:{&quot;x&quot;:0.060798461215550735,&quot;y&quot;:0.06079782772736722}},&quot;image&quot;:{&quot;url&quot;:&quot;https://core.services.biorender.com/api/uploads/65391cb8bdd99f0e35254ac9/1698241720965_b42dc7c2-d0a1-41b4-9f29-f0d2fad7b23d_icon.png&quot;,&quot;isPremium&quot;:false,&quot;isSignedURL&quot;:true,&quot;size&quot;:{&quot;x&quot;:300,&quot;y&quot;:300}},&quot;source&quot;:{&quot;id&quot;:&quot;65391cb8bdd99f0e35254ac9&quot;,&quot;type&quot;:&quot;UPLOADS&quot;},&quot;isPremium&quot;:false,&quot;parent&quot;:{&quot;type&quot;:&quot;CHILD&quot;,&quot;parentId&quot;:&quot;35f07da2-8d65-4fb1-9174-c5210c783e5d&quot;,&quot;order&quot;:&quot;9999999999999997&quot;}},&quot;a5ee9c11-4d5f-4e59-9582-d772c78ae3ea&quot;:{&quot;id&quot;:&quot;a5ee9c11-4d5f-4e59-9582-d772c78ae3ea&quot;,&quot;type&quot;:&quot;FIGURE_OBJECT&quot;,&quot;relativeTransform&quot;:{&quot;translate&quot;:{&quot;x&quot;:-234.76557186288954,&quot;y&quot;:-233.2940046733831},&quot;rotate&quot;:0,&quot;skewX&quot;:0,&quot;scale&quot;:{&quot;x&quot;:1,&quot;y&quot;:1}},&quot;text&quot;:{&quot;textData&quot;:{&quot;lineSpacing&quot;:&quot;normal&quot;,&quot;alignment&quot;:&quot;center&quot;,&quot;verticalAlign&quot;:&quot;CENTER&quot;,&quot;lines&quot;:[{&quot;runs&quot;:[{&quot;style&quot;:{&quot;fontFamily&quot;:&quot;Liberation Serif&quot;,&quot;fontSize&quot;:14.666666666666666,&quot;color&quot;:&quot;rgba(21,82,137,1)&quot;,&quot;fontWeight&quot;:&quot;bold&quot;,&quot;fontStyle&quot;:&quot;normal&quot;,&quot;decoration&quot;:&quot;none&quot;,&quot;script&quot;:&quot;none&quot;},&quot;range&quot;:[0,22]}],&quot;text&quot;:&quot;Representation Learning&quot;}],&quot;_lastCaretLocation&quot;:{&quot;lineIndex&quot;:0,&quot;runIndex&quot;:-1,&quot;charIndex&quot;:-1,&quot;endOfLine&quot;:true}},&quot;format&quot;:&quot;BETTER_TEXT&quot;,&quot;size&quot;:{&quot;x&quot;:314.4651927611977,&quot;y&quot;:49.14666666666666},&quot;targetSize&quot;:{&quot;x&quot;:314.4651927611977,&quot;y&quot;:49.14666666666666}},&quot;parent&quot;:{&quot;type&quot;:&quot;CHILD&quot;,&quot;parentId&quot;:&quot;35f07da2-8d65-4fb1-9174-c5210c783e5d&quot;,&quot;order&quot;:&quot;99999999999999999997&quot;},&quot;opacity&quot;:0.99},&quot;ab2e33dc-82ec-4b1e-8387-bc6b2492a76c&quot;:{&quot;type&quot;:&quot;FIGURE_OBJECT&quot;,&quot;id&quot;:&quot;ab2e33dc-82ec-4b1e-8387-bc6b2492a76c&quot;,&quot;relativeTransform&quot;:{&quot;translate&quot;:{&quot;x&quot;:-125.72897597694612,&quot;y&quot;:-115.27955829000658},&quot;rotate&quot;:0},&quot;opacity&quot;:0.62,&quot;path&quot;:{&quot;type&quot;:&quot;RECT&quot;,&quot;size&quot;:{&quot;x&quot;:550.577745838189,&quot;y&quot;:313.10240573290463},&quot;cornerRounding&quot;:{&quot;type&quot;:&quot;ARC_LENGTH&quot;,&quot;global&quot;:22.08313931001937},&quot;selectedObjectIds&quot;:[&quot;ab2e33dc-82ec-4b1e-8387-bc6b2492a76c&quot;]},&quot;pathStyles&quot;:[{&quot;type&quot;:&quot;FILL&quot;,&quot;fillStyle&quot;:&quot;rgba(238, 244, 251, 0)&quot;},{&quot;type&quot;:&quot;STROKE&quot;,&quot;strokeStyle&quot;:&quot;rgba(49,126,194,1)&quot;,&quot;lineWidth&quot;:3,&quot;lineJoin&quot;:&quot;round&quot;}],&quot;isLocked&quot;:false,&quot;parent&quot;:{&quot;type&quot;:&quot;CHILD&quot;,&quot;parentId&quot;:&quot;35f07da2-8d65-4fb1-9174-c5210c783e5d&quot;,&quot;order&quot;:&quot;99999999999&quot;},&quot;layout&quot;:{&quot;sizeRatio&quot;:{&quot;x&quot;:0.88,&quot;y&quot;:0.88},&quot;keepAspectRatio&quot;:false}},&quot;31fe2c39-fced-41f8-9af0-046c9c86d757&quot;:{&quot;id&quot;:&quot;31fe2c39-fced-41f8-9af0-046c9c86d757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38.27517116934895,&quot;color&quot;:&quot;black&quot;,&quot;fontWeight&quot;:&quot;normal&quot;,&quot;fontStyle&quot;:&quot;normal&quot;,&quot;decoration&quot;:&quot;none&quot;}}]},&quot;format&quot;:&quot;BETTER_TEXT&quot;,&quot;size&quot;:{&quot;x&quot;:484.5084163376063,&quot;y&quot;:45},&quot;targetSize&quot;:{&quot;x&quot;:484.5084163376063,&quot;y&quot;:2}},&quot;parent&quot;:{&quot;type&quot;:&quot;CHILD&quot;,&quot;parentId&quot;:&quot;ab2e33dc-82ec-4b1e-8387-bc6b2492a76c&quot;,&quot;order&quot;:&quot;5&quot;}},&quot;2757f265-3518-4770-8479-9c4f6664e5d1&quot;:{&quot;type&quot;:&quot;FIGURE_OBJECT&quot;,&quot;id&quot;:&quot;2757f265-3518-4770-8479-9c4f6664e5d1&quot;,&quot;relativeTransform&quot;:{&quot;translate&quot;:{&quot;x&quot;:-130.01455557040543,&quot;y&quot;:-50.71920638377105},&quot;rotate&quot;:0,&quot;skewX&quot;:0,&quot;scale&quot;:{&quot;x&quot;:1,&quot;y&quot;:1}},&quot;opacity&quot;:1,&quot;path&quot;:{&quot;type&quot;:&quot;POLY_LINE&quot;,&quot;points&quot;:[{&quot;x&quot;:-247.42399545693272,&quot;y&quot;:0},{&quot;x&quot;:247.42399545693272,&quot;y&quot;:0}],&quot;closed&quot;:false},&quot;pathStyles&quot;:[{&quot;type&quot;:&quot;FILL&quot;,&quot;fillStyle&quot;:&quot;rgba(0,0,0,0)&quot;},{&quot;type&quot;:&quot;STROKE&quot;,&quot;strokeStyle&quot;:&quot;rgba(133, 148, 182, 1)&quot;,&quot;lineWidth&quot;:3,&quot;lineJoin&quot;:&quot;round&quot;}],&quot;isLocked&quot;:false,&quot;parent&quot;:{&quot;type&quot;:&quot;CHILD&quot;,&quot;parentId&quot;:&quot;35f07da2-8d65-4fb1-9174-c5210c783e5d&quot;,&quot;order&quot;:&quot;99999999999999999998&quot;},&quot;connectorInfo&quot;:{&quot;connectedObjects&quot;:[],&quot;type&quot;:&quot;LINE&quot;,&quot;offset&quot;:{&quot;x&quot;:0,&quot;y&quot;:0},&quot;bending&quot;:0.1,&quot;firstElementIsHead&quot;:true,&quot;customized&quot;:false}}}}"/>
    <we:property name="664e12186f819213e1d34df3_1716456230457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-284.51899649766807,&quot;y&quot;:-178.20428508146597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130.98253956748758,&quot;y&quot;:-47.9848595076263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40.83118662364288,&quot;y&quot;:-206.76537597011014},&quot;rotate&quot;:0.15185505798514384,&quot;skewX&quot;:0,&quot;scale&quot;:{&quot;x&quot;:0.4932919539791285,&quot;y&quot;:0.4932919539791304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103.91266589446776,&quot;y&quot;:-233.99062638418073},&quot;rotate&quot;:0.23809748015211502,&quot;skewX&quot;:3.9130281434145446e-17,&quot;scale&quot;:{&quot;x&quot;:0.210551646625572,&quot;y&quot;:0.2105516466255719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68.7347400859339,&quot;y&quot;:-176.36280631143572},&quot;rotate&quot;:0,&quot;skewX&quot;:0,&quot;scale&quot;:{&quot;x&quot;:0.23822449734954418,&quot;y&quot;:0.2382244973495442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118.94790565375554,&quot;y&quot;:-171.94689217927512},&quot;rotate&quot;:-0.43392085305628153,&quot;skewX&quot;:1.4865206160501843e-16,&quot;scale&quot;:{&quot;x&quot;:0.1527723142098704,&quot;y&quot;:0.15277231420987017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77.17845162252277,&quot;y&quot;:-240.64960248834234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6.752320658445801,&quot;y&quot;:11.607761482101461},&quot;rotate&quot;:-2.6017623159479464,&quot;skewX&quot;:4.3735713319130977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3.19357092260534,&quot;y&quot;:0.5860600457767802},&quot;rotate&quot;:-1.6001178582284015,&quot;skewX&quot;:1.947605983742549e-16,&quot;scale&quot;:{&quot;x&quot;:0.0314895913838832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5.844841193522412,&quot;y&quot;:-12.439243249920011},&quot;rotate&quot;:0.4886921905584124,&quot;skewX&quot;:4.3735713319130967e-16,&quot;scale&quot;:{&quot;x&quot;:0.031489591383883186,&quot;y&quot;:0.03005824632097941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3.14334006982894,&quot;y&quot;:-0.5597429941535548},&quot;rotate&quot;:1.5060446115459072,&quot;skewX&quot;:2.596807978323399e-16,&quot;scale&quot;:{&quot;x&quot;:0.0314895913838832,&quot;y&quot;:0.03005824632097941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6.416187364401503,&quot;y&quot;:11.178069840981273},&quot;rotate&quot;:2.588672346557989,&quot;skewX&quot;:-7.107053414358782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7.324374718482538,&quot;y&quot;:-11.580492126627968},&quot;rotate&quot;:-0.6099925735720185,&quot;skewX&quot;:-6.013660581380509e-16,&quot;scale&quot;:{&quot;x&quot;:0.031489591383883186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12180160033276516,&quot;y&quot;:0},&quot;rotate&quot;:0,&quot;skewX&quot;:-1.9173661105284956e-16,&quot;scale&quot;:{&quot;x&quot;:0.2719555619517184,&quot;y&quot;:0.2748182520775261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3594048807747927,&quot;y&quot;:-3.260604053294815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7313586819403707,&quot;y&quot;:-0.2547794211968731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6999863809634042,&quot;y&quot;:2.894179717191447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2.248780363807785,&quot;y&quot;:5.590833815702172},&quot;rotate&quot;:0,&quot;skewX&quot;:-1.8973935468771575e-16,&quot;scale&quot;:{&quot;x&quot;:0.010019415440326467,&quot;y&quot;:0.01001941544032647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5.746713157572737,&quot;y&quot;:-2.888454336939832},&quot;rotate&quot;:0,&quot;skewX&quot;:-1.8973935468771572e-16,&quot;scale&quot;:{&quot;x&quot;:0.01574479569194159,&quot;y&quot;:0.0157447956919416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284.5191055273335,&quot;y&quot;:225.41489447266636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333.0475789473683,&quot;y&quot;:265.345368421052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-131.63689473684207,&quot;y&quot;:244.6034210526315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-131.63631520828704,&quot;y&quot;:165.60063115816806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-60.697163950896766,&quot;y&quot;:256.03541950720376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-152.9517658779754,&quot;y&quot;:-265.7761398230217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61700508-bfbf-4a2f-8bd1-10cbf2a31ed7&quot;:{&quot;id&quot;:&quot;61700508-bfbf-4a2f-8bd1-10cbf2a31ed7&quot;,&quot;name&quot;:&quot;Person (single)&quot;,&quot;displayName&quot;:&quot;&quot;,&quot;type&quot;:&quot;FIGURE_OBJECT&quot;,&quot;relativeTransform&quot;:{&quot;translate&quot;:{&quot;x&quot;:-180.0524120714017,&quot;y&quot;:-136.74020996163895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3f85652a-3fb4-4d39-a415-2df2f86e3e68&quot;:{&quot;id&quot;:&quot;3f85652a-3fb4-4d39-a415-2df2f86e3e68&quot;,&quot;name&quot;:&quot;Brain microchip icon&quot;,&quot;displayName&quot;:&quot;&quot;,&quot;type&quot;:&quot;FIGURE_OBJECT&quot;,&quot;relativeTransform&quot;:{&quot;translate&quot;:{&quot;x&quot;:-131.66296101756382,&quot;y&quot;:-172.34458776726197},&quot;rotate&quot;:0,&quot;skewX&quot;:0,&quot;scale&quot;:{&quot;x&quot;:0.2677518304023487,&quot;y&quot;:0.2677518304023487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1dff8c68-ce3e-405f-8ccb-419ea4cef201&quot;,&quot;order&quot;:&quot;9999995&quot;},&quot;styles&quot;:{&quot;Layer_5-hidden&quot;:[]},&quot;opacity&quot;:1},&quot;0f72fc53-9b6b-4e2d-b4cd-d06b2787229c&quot;:{&quot;id&quot;:&quot;0f72fc53-9b6b-4e2d-b4cd-d06b2787229c&quot;,&quot;name&quot;:&quot;Brain (symbol)&quot;,&quot;displayName&quot;:&quot;&quot;,&quot;type&quot;:&quot;FIGURE_OBJECT&quot;,&quot;relativeTransform&quot;:{&quot;translate&quot;:{&quot;x&quot;:-178.95447371238723,&quot;y&quot;:-172.33928795756168},&quot;rotate&quot;:0,&quot;skewX&quot;:0,&quot;scale&quot;:{&quot;x&quot;:0.26765658713154106,&quot;y&quot;:0.26765658713154106}},&quot;image&quot;:{&quot;url&quot;:&quot;https://icons.biorender.com/biorender/608c5f8ef4c35b0027d51c02/brain.png&quot;,&quot;fallbackUrl&quot;:&quot;https://res.cloudinary.com/dlcjuc3ej/image/upload/v1619812233/fz02prt7r67wiriqwl3o.svg#/keystone/api/icons/608c5f8ef4c35b0027d51c02/brain.svg#/keystone/api/icons/608c5f8ef4c35b0027d51c02/brain.svg#/keystone/api/icons/608c5f8ef4c35b0027d51c02/brain.svg#/keystone/api/icons/608c5f8ef4c35b0027d51c02/brain.svg#/keystone/api/icons/608c5f8ef4c35b0027d51c02/brain.svg&quot;,&quot;isPremium&quot;:false,&quot;size&quot;:{&quot;x&quot;:100,&quot;y&quot;:100}},&quot;source&quot;:{&quot;id&quot;:&quot;608c5f65f4c35b0027d51be5&quot;,&quot;version&quot;:1619812233,&quot;type&quot;:&quot;ASSETS&quot;},&quot;isPremium&quot;:false,&quot;parent&quot;:{&quot;type&quot;:&quot;CHILD&quot;,&quot;parentId&quot;:&quot;1dff8c68-ce3e-405f-8ccb-419ea4cef201&quot;,&quot;order&quot;:&quot;9999997&quot;},&quot;opacity&quot;:1},&quot;f3f58df7-361b-4dfb-9c8d-1bb2042647c6&quot;:{&quot;id&quot;:&quot;f3f58df7-361b-4dfb-9c8d-1bb2042647c6&quot;,&quot;name&quot;:&quot;Person (single)&quot;,&quot;displayName&quot;:&quot;&quot;,&quot;type&quot;:&quot;FIGURE_OBJECT&quot;,&quot;relativeTransform&quot;:{&quot;translate&quot;:{&quot;x&quot;:-134.25266270657315,&quot;y&quot;:-136.74096714644654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98&quot;},&quot;styles&quot;:{&quot;editable&quot;:[{&quot;monochromeTargetColor&quot;:&quot;#BBBBBC&quot;,&quot;styleName&quot;:&quot;FILL&quot;,&quot;color&quot;:&quot;#919192&quot;},{&quot;monochromeTargetColor&quot;:&quot;#BBBBBC&quot;,&quot;styleName&quot;:&quot;STROKE&quot;}]}},&quot;606a8459-0e9c-401b-8dad-702b893cb119&quot;:{&quot;id&quot;:&quot;606a8459-0e9c-401b-8dad-702b893cb119&quot;,&quot;name&quot;:&quot;Human body outline (adult, gender-neutral)&quot;,&quot;displayName&quot;:&quot;&quot;,&quot;type&quot;:&quot;FIGURE_OBJECT&quot;,&quot;relativeTransform&quot;:{&quot;translate&quot;:{&quot;x&quot;:116.56459564475949,&quot;y&quot;:37.077394385674964},&quot;rotate&quot;:0,&quot;skewX&quot;:0,&quot;scale&quot;:{&quot;x&quot;:0.9852454758718152,&quot;y&quot;:0.9852454758718152}},&quot;image&quot;:{&quot;url&quot;:&quot;https://icons.biorender.com/biorender/64ac276fcf84bfab2e73c581/20230710154603/image/human-body-outline-adult-gender-neutral.png&quot;,&quot;fallbackUrl&quot;:&quot;https://res.cloudinary.com/dlcjuc3ej/image/upload/v1689003963/bkskulp2hfcczohq25ke.svg#/keystone/api/icons/64ac276fcf84bfab2e73c581/20230710154603/image/human-body-outline-adult-gender-neutral.svg&quot;,&quot;isPremium&quot;:false,&quot;size&quot;:{&quot;x&quot;:145,&quot;y&quot;:262.61111111111114}},&quot;source&quot;:{&quot;id&quot;:&quot;64ac276fcf84bfab2e73c581&quot;,&quot;version&quot;:1689003963,&quot;type&quot;:&quot;ASSETS&quot;},&quot;isPremium&quot;:false,&quot;parent&quot;:{&quot;type&quot;:&quot;CHILD&quot;,&quot;parentId&quot;:&quot;1dff8c68-ce3e-405f-8ccb-419ea4cef201&quot;,&quot;order&quot;:&quot;7&quot;},&quot;styles&quot;:{&quot;outline_and_fill&quot;:[{&quot;styleName&quot;:&quot;FILL&quot;,&quot;index&quot;:0,&quot;value&quot;:&quot;rgba(0,0,0,0)&quot;,&quot;color&quot;:&quot;#00000000&quot;},{&quot;monochromeTargetColor&quot;:&quot;#95AAD3&quot;,&quot;styleName&quot;:&quot;STROKE&quot;,&quot;color&quot;:&quot;#4c65a4&quot;},{&quot;styleName&quot;:&quot;TRANSPARENCY&quot;,&quot;index&quot;:0,&quot;value&quot;:0},{&quot;styleName&quot;:&quot;STROKE_WIDTH&quot;,&quot;index&quot;:0,&quot;value&quot;:2.5}],&quot;vector-hidden&quot;:[{&quot;monochromeTargetColor&quot;:&quot;#95AAD3&quot;,&quot;styleName&quot;:&quot;FILL&quot;},{&quot;monochromeTargetColor&quot;:&quot;#95AAD3&quot;,&quot;styleName&quot;:&quot;STROKE&quot;}]}},&quot;f5970dfb-6b07-4cd7-afe7-e71d525f945b&quot;:{&quot;relativeTransform&quot;:{&quot;translate&quot;:{&quot;x&quot;:-199.10030228849342,&quot;y&quot;:38.216535413029035},&quot;rotate&quot;:0,&quot;skewX&quot;:0,&quot;scale&quot;:{&quot;x&quot;:1,&quot;y&quot;:1}},&quot;type&quot;:&quot;FIGURE_OBJECT&quot;,&quot;id&quot;:&quot;f5970dfb-6b07-4cd7-afe7-e71d525f945b&quot;,&quot;name&quot;:&quot;Circulatory system (male, on body, AVL)&quot;,&quot;displayName&quot;:&quot;Circulatory system (male, on body, AVL)&quot;,&quot;opacity&quot;:1,&quot;source&quot;:{&quot;id&quot;:&quot;5df6123078a5d20083944b2d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5&quot;},&quot;isPremium&quot;:true},&quot;be2f4794-dcf5-4730-a0c1-fb08473ff150&quot;:{&quot;type&quot;:&quot;FIGURE_OBJECT&quot;,&quot;id&quot;:&quot;be2f4794-dcf5-4730-a0c1-fb08473ff150&quot;,&quot;name&quot;:&quot;Body (male)&quot;,&quot;relativeTransform&quot;:{&quot;translate&quot;:{&quot;x&quot;:-0.00010956125865391186,&quot;y&quot;:-2.414116976823749},&quot;rotate&quot;:0,&quot;skewX&quot;:0,&quot;scale&quot;:{&quot;x&quot;:0.7185360554173855,&quot;y&quot;:0.7185360554173855}},&quot;opacity&quot;:1,&quot;image&quot;:{&quot;url&quot;:&quot;https://icons.biorender.com/biorender/59cd933c9d5938001249b380/body-male.png&quot;,&quot;fallbackUrl&quot;:&quot;https://res.cloudinary.com/dzqiqqpkm/image/upload/v1506644793/uvthujquosfi9pksxvrg.svg#/keystone/api/icons/59cd933c9d5938001249b380/body-male.svg&quot;,&quot;size&quot;:{&quot;x&quot;:195,&quot;y&quot;:355},&quot;isPremium&quot;:false},&quot;source&quot;:{&quot;id&quot;:&quot;59cd930ae5d8390012c06c71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2&quot;}},&quot;b347f08e-cacf-4d5a-a79b-8129c8b0386f&quot;:{&quot;type&quot;:&quot;FIGURE_OBJECT&quot;,&quot;id&quot;:&quot;b347f08e-cacf-4d5a-a79b-8129c8b0386f&quot;,&quot;name&quot;:&quot;Circulatory system (femoral arteriovenous loop)&quot;,&quot;relativeTransform&quot;:{&quot;translate&quot;:{&quot;x&quot;:1.4210854715202004e-14,&quot;y&quot;:10.860920294431125},&quot;rotate&quot;:0,&quot;skewX&quot;:0,&quot;scale&quot;:{&quot;x&quot;:0.4460424963257626,&quot;y&quot;:0.4460424963257625}},&quot;opacity&quot;:1,&quot;image&quot;:{&quot;url&quot;:&quot;https://icons.biorender.com/biorender/5df519918873380004079599/20191215104644/image/circulatory-system-femoral-arteriovenous-loop.png&quot;,&quot;fallbackUrl&quot;:&quot;https://res.cloudinary.com/dlcjuc3ej/image/upload/v1576406804/vfsyv0z9goezwit9ax8a.svg#/keystone/api/icons/5df519918873380004079599/20191215104644/image/circulatory-system-femoral-arteriovenous-loop.svg&quot;,&quot;size&quot;:{&quot;x&quot;:332,&quot;y&quot;:534},&quot;isPremium&quot;:false},&quot;source&quot;:{&quot;id&quot;:&quot;5df519918873380004079599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5&quot;}},&quot;f1ddad37-5e2e-4ccc-89b0-4a9010c18910&quot;:{&quot;id&quot;:&quot;f1ddad37-5e2e-4ccc-89b0-4a9010c18910&quot;,&quot;name&quot;:&quot;Brain microchip icon&quot;,&quot;displayName&quot;:&quot;&quot;,&quot;type&quot;:&quot;FIGURE_OBJECT&quot;,&quot;relativeTransform&quot;:{&quot;translate&quot;:{&quot;x&quot;:107.63079290543618,&quot;y&quot;:-32.918959937603276},&quot;rotate&quot;:1.5707963267948966,&quot;skewX&quot;:1.137965161223761e-17,&quot;scale&quot;:{&quot;x&quot;:1.3810236646108471,&quot;y&quot;:1.2499314280590499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5e2fd5de-5c20-4fb2-82c8-660c7a95b854&quot;,&quot;order&quot;:&quot;1&quot;}},&quot;14eee8cd-9e97-4226-805f-e00d30cb8615&quot;:{&quot;id&quot;:&quot;14eee8cd-9e97-4226-805f-e00d30cb8615&quot;,&quot;name&quot;:&quot;Brain microchip icon&quot;,&quot;displayName&quot;:&quot;&quot;,&quot;type&quot;:&quot;FIGURE_OBJECT&quot;,&quot;relativeTransform&quot;:{&quot;translate&quot;:{&quot;x&quot;:125.49869067471037,&quot;y&quot;:90.97197692602249},&quot;rotate&quot;:-1.5707963267948968,&quot;skewX&quot;:2.9885964697428865e-17,&quot;scale&quot;:{&quot;x&quot;:1.3810236646108471,&quot;y&quot;:1.2499314280590499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5e2fd5de-5c20-4fb2-82c8-660c7a95b854&quot;,&quot;order&quot;:&quot;2&quot;}},&quot;4607437e-7f2b-4eaf-9b92-66708676b4fc&quot;:{&quot;id&quot;:&quot;4607437e-7f2b-4eaf-9b92-66708676b4fc&quot;,&quot;name&quot;:&quot;Brain microchip icon&quot;,&quot;displayName&quot;:&quot;&quot;,&quot;type&quot;:&quot;FIGURE_OBJECT&quot;,&quot;relativeTransform&quot;:{&quot;translate&quot;:{&quot;x&quot;:190.67372320069222,&quot;y&quot;:-7.96210614877768},&quot;rotate&quot;:-1.5707963267948968,&quot;skewX&quot;:2.9885964697428865e-17,&quot;scale&quot;:{&quot;x&quot;:1.3810236646108471,&quot;y&quot;:1.2499314280590499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5e2fd5de-5c20-4fb2-82c8-660c7a95b854&quot;,&quot;order&quot;:&quot;5&quot;}},&quot;851a1d04-666e-4855-bee1-590bafbcd392&quot;:{&quot;id&quot;:&quot;851a1d04-666e-4855-bee1-590bafbcd392&quot;,&quot;name&quot;:&quot;Brain microchip icon&quot;,&quot;displayName&quot;:&quot;&quot;,&quot;type&quot;:&quot;FIGURE_OBJECT&quot;,&quot;relativeTransform&quot;:{&quot;translate&quot;:{&quot;x&quot;:27.721373763808394,&quot;y&quot;:40.96581475592035},&quot;rotate&quot;:1.0329933289350424,&quot;skewX&quot;:0.08767603097720529,&quot;scale&quot;:{&quot;x&quot;:1.3426821878975381,&quot;y&quot;:1.2856243248399348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5e2fd5de-5c20-4fb2-82c8-660c7a95b854&quot;,&quot;order&quot;:&quot;7&quot;}},&quot;5e2fd5de-5c20-4fb2-82c8-660c7a95b854&quot;:{&quot;type&quot;:&quot;FIGURE_OBJECT&quot;,&quot;id&quot;:&quot;5e2fd5de-5c20-4fb2-82c8-660c7a95b854&quot;,&quot;parent&quot;:{&quot;type&quot;:&quot;CHILD&quot;,&quot;parentId&quot;:&quot;1dff8c68-ce3e-405f-8ccb-419ea4cef201&quot;,&quot;order&quot;:&quot;4&quot;},&quot;relativeTransform&quot;:{&quot;translate&quot;:{&quot;x&quot;:-0.0005511153628674492,&quot;y&quot;:10.232157513840432},&quot;rotate&quot;:0,&quot;skewX&quot;:0,&quot;scale&quot;:{&quot;x&quot;:1,&quot;y&quot;:1}}},&quot;5467e404-c95f-42ae-bc54-0dffb1e244fa&quot;:{&quot;type&quot;:&quot;FIGURE_OBJECT&quot;,&quot;id&quot;:&quot;5467e404-c95f-42ae-bc54-0dffb1e244fa&quot;,&quot;parent&quot;:{&quot;type&quot;:&quot;CROP&quot;,&quot;parentId&quot;:&quot;5e2fd5de-5c20-4fb2-82c8-660c7a95b854&quot;,&quot;order&quot;:&quot;5&quot;},&quot;relativeTransform&quot;:{&quot;translate&quot;:{&quot;x&quot;:116.56482348709932,&quot;y&quot;:29.026508494209608},&quot;rotate&quot;:0,&quot;skewX&quot;:0,&quot;scale&quot;:{&quot;x&quot;:71.4305018587149,&quot;y&quot;:130.99665166235525}},&quot;path&quot;:{&quot;type&quot;:&quot;RECT&quot;,&quot;size&quot;:{&quot;x&quot;:2,&quot;y&quot;:2}},&quot;pathStyles&quot;:[{&quot;type&quot;:&quot;FILL&quot;,&quot;fillStyle&quot;:&quot;#fff&quot;}],&quot;isFrozen&quot;:true}}}"/>
    <we:property name="664e12186f819213e1d34df3_1716456492412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-284.51899649766807,&quot;y&quot;:-178.20428508146597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130.98253956748758,&quot;y&quot;:-47.9848595076263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40.83118662364288,&quot;y&quot;:-206.76537597011014},&quot;rotate&quot;:0.15185505798514384,&quot;skewX&quot;:0,&quot;scale&quot;:{&quot;x&quot;:0.4932919539791285,&quot;y&quot;:0.4932919539791304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103.91266589446776,&quot;y&quot;:-233.99062638418073},&quot;rotate&quot;:0.23809748015211502,&quot;skewX&quot;:3.9130281434145446e-17,&quot;scale&quot;:{&quot;x&quot;:0.210551646625572,&quot;y&quot;:0.2105516466255719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68.7347400859339,&quot;y&quot;:-176.36280631143572},&quot;rotate&quot;:0,&quot;skewX&quot;:0,&quot;scale&quot;:{&quot;x&quot;:0.23822449734954418,&quot;y&quot;:0.2382244973495442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118.94790565375554,&quot;y&quot;:-171.94689217927512},&quot;rotate&quot;:-0.43392085305628153,&quot;skewX&quot;:1.4865206160501843e-16,&quot;scale&quot;:{&quot;x&quot;:0.1527723142098704,&quot;y&quot;:0.15277231420987017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77.17845162252277,&quot;y&quot;:-240.64960248834234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6.752320658445801,&quot;y&quot;:11.607761482101461},&quot;rotate&quot;:-2.6017623159479464,&quot;skewX&quot;:4.3735713319130977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3.19357092260534,&quot;y&quot;:0.5860600457767802},&quot;rotate&quot;:-1.6001178582284015,&quot;skewX&quot;:1.947605983742549e-16,&quot;scale&quot;:{&quot;x&quot;:0.0314895913838832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5.844841193522412,&quot;y&quot;:-12.439243249920011},&quot;rotate&quot;:0.4886921905584124,&quot;skewX&quot;:4.3735713319130967e-16,&quot;scale&quot;:{&quot;x&quot;:0.031489591383883186,&quot;y&quot;:0.03005824632097941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3.14334006982894,&quot;y&quot;:-0.5597429941535548},&quot;rotate&quot;:1.5060446115459072,&quot;skewX&quot;:2.596807978323399e-16,&quot;scale&quot;:{&quot;x&quot;:0.0314895913838832,&quot;y&quot;:0.03005824632097941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6.416187364401503,&quot;y&quot;:11.178069840981273},&quot;rotate&quot;:2.588672346557989,&quot;skewX&quot;:-7.107053414358782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7.324374718482538,&quot;y&quot;:-11.580492126627968},&quot;rotate&quot;:-0.6099925735720185,&quot;skewX&quot;:-6.013660581380509e-16,&quot;scale&quot;:{&quot;x&quot;:0.031489591383883186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12180160033276516,&quot;y&quot;:0},&quot;rotate&quot;:0,&quot;skewX&quot;:-1.9173661105284956e-16,&quot;scale&quot;:{&quot;x&quot;:0.2719555619517184,&quot;y&quot;:0.2748182520775261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3594048807747927,&quot;y&quot;:-3.260604053294815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7313586819403707,&quot;y&quot;:-0.2547794211968731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6999863809634042,&quot;y&quot;:2.894179717191447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2.248780363807785,&quot;y&quot;:5.590833815702172},&quot;rotate&quot;:0,&quot;skewX&quot;:-1.8973935468771575e-16,&quot;scale&quot;:{&quot;x&quot;:0.010019415440326467,&quot;y&quot;:0.01001941544032647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5.746713157572737,&quot;y&quot;:-2.888454336939832},&quot;rotate&quot;:0,&quot;skewX&quot;:-1.8973935468771572e-16,&quot;scale&quot;:{&quot;x&quot;:0.01574479569194159,&quot;y&quot;:0.0157447956919416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284.5191055273335,&quot;y&quot;:225.41489447266636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333.0475789473683,&quot;y&quot;:265.345368421052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-131.63689473684207,&quot;y&quot;:244.6034210526315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-131.63631520828704,&quot;y&quot;:165.60063115816806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-60.697163950896766,&quot;y&quot;:256.03541950720376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-152.9517658779754,&quot;y&quot;:-265.7761398230217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61700508-bfbf-4a2f-8bd1-10cbf2a31ed7&quot;:{&quot;id&quot;:&quot;61700508-bfbf-4a2f-8bd1-10cbf2a31ed7&quot;,&quot;name&quot;:&quot;Person (single)&quot;,&quot;displayName&quot;:&quot;&quot;,&quot;type&quot;:&quot;FIGURE_OBJECT&quot;,&quot;relativeTransform&quot;:{&quot;translate&quot;:{&quot;x&quot;:-180.0524120714017,&quot;y&quot;:-136.74020996163895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3f85652a-3fb4-4d39-a415-2df2f86e3e68&quot;:{&quot;id&quot;:&quot;3f85652a-3fb4-4d39-a415-2df2f86e3e68&quot;,&quot;name&quot;:&quot;Brain microchip icon&quot;,&quot;displayName&quot;:&quot;&quot;,&quot;type&quot;:&quot;FIGURE_OBJECT&quot;,&quot;relativeTransform&quot;:{&quot;translate&quot;:{&quot;x&quot;:-131.66296101756382,&quot;y&quot;:-172.34458776726197},&quot;rotate&quot;:0,&quot;skewX&quot;:0,&quot;scale&quot;:{&quot;x&quot;:0.2677518304023487,&quot;y&quot;:0.2677518304023487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1dff8c68-ce3e-405f-8ccb-419ea4cef201&quot;,&quot;order&quot;:&quot;9999995&quot;},&quot;styles&quot;:{&quot;Layer_5-hidden&quot;:[]},&quot;opacity&quot;:1},&quot;0f72fc53-9b6b-4e2d-b4cd-d06b2787229c&quot;:{&quot;id&quot;:&quot;0f72fc53-9b6b-4e2d-b4cd-d06b2787229c&quot;,&quot;name&quot;:&quot;Brain (symbol)&quot;,&quot;displayName&quot;:&quot;&quot;,&quot;type&quot;:&quot;FIGURE_OBJECT&quot;,&quot;relativeTransform&quot;:{&quot;translate&quot;:{&quot;x&quot;:-178.95447371238723,&quot;y&quot;:-172.33928795756168},&quot;rotate&quot;:0,&quot;skewX&quot;:0,&quot;scale&quot;:{&quot;x&quot;:0.26765658713154106,&quot;y&quot;:0.26765658713154106}},&quot;image&quot;:{&quot;url&quot;:&quot;https://icons.biorender.com/biorender/608c5f8ef4c35b0027d51c02/brain.png&quot;,&quot;fallbackUrl&quot;:&quot;https://res.cloudinary.com/dlcjuc3ej/image/upload/v1619812233/fz02prt7r67wiriqwl3o.svg#/keystone/api/icons/608c5f8ef4c35b0027d51c02/brain.svg#/keystone/api/icons/608c5f8ef4c35b0027d51c02/brain.svg#/keystone/api/icons/608c5f8ef4c35b0027d51c02/brain.svg#/keystone/api/icons/608c5f8ef4c35b0027d51c02/brain.svg#/keystone/api/icons/608c5f8ef4c35b0027d51c02/brain.svg&quot;,&quot;isPremium&quot;:false,&quot;size&quot;:{&quot;x&quot;:100,&quot;y&quot;:100}},&quot;source&quot;:{&quot;id&quot;:&quot;608c5f65f4c35b0027d51be5&quot;,&quot;version&quot;:1619812233,&quot;type&quot;:&quot;ASSETS&quot;},&quot;isPremium&quot;:false,&quot;parent&quot;:{&quot;type&quot;:&quot;CHILD&quot;,&quot;parentId&quot;:&quot;1dff8c68-ce3e-405f-8ccb-419ea4cef201&quot;,&quot;order&quot;:&quot;9999997&quot;},&quot;opacity&quot;:1},&quot;f3f58df7-361b-4dfb-9c8d-1bb2042647c6&quot;:{&quot;id&quot;:&quot;f3f58df7-361b-4dfb-9c8d-1bb2042647c6&quot;,&quot;name&quot;:&quot;Person (single)&quot;,&quot;displayName&quot;:&quot;&quot;,&quot;type&quot;:&quot;FIGURE_OBJECT&quot;,&quot;relativeTransform&quot;:{&quot;translate&quot;:{&quot;x&quot;:-134.25266270657315,&quot;y&quot;:-136.74096714644654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98&quot;},&quot;styles&quot;:{&quot;editable&quot;:[{&quot;monochromeTargetColor&quot;:&quot;#BBBBBC&quot;,&quot;styleName&quot;:&quot;FILL&quot;,&quot;color&quot;:&quot;#919192&quot;},{&quot;monochromeTargetColor&quot;:&quot;#BBBBBC&quot;,&quot;styleName&quot;:&quot;STROKE&quot;}]}},&quot;606a8459-0e9c-401b-8dad-702b893cb119&quot;:{&quot;id&quot;:&quot;606a8459-0e9c-401b-8dad-702b893cb119&quot;,&quot;name&quot;:&quot;Human body outline (adult, gender-neutral)&quot;,&quot;displayName&quot;:&quot;&quot;,&quot;type&quot;:&quot;FIGURE_OBJECT&quot;,&quot;relativeTransform&quot;:{&quot;translate&quot;:{&quot;x&quot;:116.56459564475949,&quot;y&quot;:30.170036763227884},&quot;rotate&quot;:0,&quot;skewX&quot;:0,&quot;scale&quot;:{&quot;x&quot;:0.9852454758718152,&quot;y&quot;:0.9852454758718152}},&quot;image&quot;:{&quot;url&quot;:&quot;https://icons.biorender.com/biorender/64ac276fcf84bfab2e73c581/20230710154603/image/human-body-outline-adult-gender-neutral.png&quot;,&quot;fallbackUrl&quot;:&quot;https://res.cloudinary.com/dlcjuc3ej/image/upload/v1689003963/bkskulp2hfcczohq25ke.svg#/keystone/api/icons/64ac276fcf84bfab2e73c581/20230710154603/image/human-body-outline-adult-gender-neutral.svg&quot;,&quot;isPremium&quot;:false,&quot;size&quot;:{&quot;x&quot;:145,&quot;y&quot;:262.61111111111114}},&quot;source&quot;:{&quot;id&quot;:&quot;64ac276fcf84bfab2e73c581&quot;,&quot;version&quot;:1689003963,&quot;type&quot;:&quot;ASSETS&quot;},&quot;isPremium&quot;:false,&quot;parent&quot;:{&quot;type&quot;:&quot;CHILD&quot;,&quot;parentId&quot;:&quot;1dff8c68-ce3e-405f-8ccb-419ea4cef201&quot;,&quot;order&quot;:&quot;7&quot;},&quot;styles&quot;:{&quot;outline_and_fill&quot;:[{&quot;styleName&quot;:&quot;FILL&quot;,&quot;index&quot;:0,&quot;value&quot;:&quot;rgba(0,0,0,0)&quot;,&quot;color&quot;:&quot;#00000000&quot;},{&quot;monochromeTargetColor&quot;:&quot;#95AAD3&quot;,&quot;styleName&quot;:&quot;STROKE&quot;,&quot;color&quot;:&quot;#4c65a4&quot;},{&quot;styleName&quot;:&quot;TRANSPARENCY&quot;,&quot;index&quot;:0,&quot;value&quot;:0},{&quot;styleName&quot;:&quot;STROKE_WIDTH&quot;,&quot;index&quot;:0,&quot;value&quot;:2.5}],&quot;vector-hidden&quot;:[{&quot;monochromeTargetColor&quot;:&quot;#95AAD3&quot;,&quot;styleName&quot;:&quot;FILL&quot;},{&quot;monochromeTargetColor&quot;:&quot;#95AAD3&quot;,&quot;styleName&quot;:&quot;STROKE&quot;}]},&quot;isLocked&quot;:false},&quot;f5970dfb-6b07-4cd7-afe7-e71d525f945b&quot;:{&quot;relativeTransform&quot;:{&quot;translate&quot;:{&quot;x&quot;:-199.10030228849342,&quot;y&quot;:38.216535413029035},&quot;rotate&quot;:0,&quot;skewX&quot;:0,&quot;scale&quot;:{&quot;x&quot;:1,&quot;y&quot;:1}},&quot;type&quot;:&quot;FIGURE_OBJECT&quot;,&quot;id&quot;:&quot;f5970dfb-6b07-4cd7-afe7-e71d525f945b&quot;,&quot;name&quot;:&quot;Circulatory system (male, on body, AVL)&quot;,&quot;displayName&quot;:&quot;Circulatory system (male, on body, AVL)&quot;,&quot;opacity&quot;:1,&quot;source&quot;:{&quot;id&quot;:&quot;5df6123078a5d20083944b2d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5&quot;},&quot;isPremium&quot;:true},&quot;be2f4794-dcf5-4730-a0c1-fb08473ff150&quot;:{&quot;type&quot;:&quot;FIGURE_OBJECT&quot;,&quot;id&quot;:&quot;be2f4794-dcf5-4730-a0c1-fb08473ff150&quot;,&quot;name&quot;:&quot;Body (male)&quot;,&quot;relativeTransform&quot;:{&quot;translate&quot;:{&quot;x&quot;:-0.00010956125865391186,&quot;y&quot;:-2.414116976823749},&quot;rotate&quot;:0,&quot;skewX&quot;:0,&quot;scale&quot;:{&quot;x&quot;:0.7185360554173855,&quot;y&quot;:0.7185360554173855}},&quot;opacity&quot;:1,&quot;image&quot;:{&quot;url&quot;:&quot;https://icons.biorender.com/biorender/59cd933c9d5938001249b380/body-male.png&quot;,&quot;fallbackUrl&quot;:&quot;https://res.cloudinary.com/dzqiqqpkm/image/upload/v1506644793/uvthujquosfi9pksxvrg.svg#/keystone/api/icons/59cd933c9d5938001249b380/body-male.svg&quot;,&quot;size&quot;:{&quot;x&quot;:195,&quot;y&quot;:355},&quot;isPremium&quot;:false},&quot;source&quot;:{&quot;id&quot;:&quot;59cd930ae5d8390012c06c71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2&quot;}},&quot;b347f08e-cacf-4d5a-a79b-8129c8b0386f&quot;:{&quot;type&quot;:&quot;FIGURE_OBJECT&quot;,&quot;id&quot;:&quot;b347f08e-cacf-4d5a-a79b-8129c8b0386f&quot;,&quot;name&quot;:&quot;Circulatory system (femoral arteriovenous loop)&quot;,&quot;relativeTransform&quot;:{&quot;translate&quot;:{&quot;x&quot;:1.4210854715202004e-14,&quot;y&quot;:10.860920294431125},&quot;rotate&quot;:0,&quot;skewX&quot;:0,&quot;scale&quot;:{&quot;x&quot;:0.4460424963257626,&quot;y&quot;:0.4460424963257625}},&quot;opacity&quot;:1,&quot;image&quot;:{&quot;url&quot;:&quot;https://icons.biorender.com/biorender/5df519918873380004079599/20191215104644/image/circulatory-system-femoral-arteriovenous-loop.png&quot;,&quot;fallbackUrl&quot;:&quot;https://res.cloudinary.com/dlcjuc3ej/image/upload/v1576406804/vfsyv0z9goezwit9ax8a.svg#/keystone/api/icons/5df519918873380004079599/20191215104644/image/circulatory-system-femoral-arteriovenous-loop.svg&quot;,&quot;size&quot;:{&quot;x&quot;:332,&quot;y&quot;:534},&quot;isPremium&quot;:false},&quot;source&quot;:{&quot;id&quot;:&quot;5df519918873380004079599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5&quot;}}}}"/>
    <we:property name="664e12186f819213e1d34df3_1716456585551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-284.51899649766807,&quot;y&quot;:-178.20428508146597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130.98253956748758,&quot;y&quot;:-47.9848595076263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40.83118662364288,&quot;y&quot;:-206.76537597011014},&quot;rotate&quot;:0.15185505798514384,&quot;skewX&quot;:0,&quot;scale&quot;:{&quot;x&quot;:0.4932919539791285,&quot;y&quot;:0.4932919539791304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103.91266589446776,&quot;y&quot;:-233.99062638418073},&quot;rotate&quot;:0.23809748015211502,&quot;skewX&quot;:3.9130281434145446e-17,&quot;scale&quot;:{&quot;x&quot;:0.210551646625572,&quot;y&quot;:0.2105516466255719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68.7347400859339,&quot;y&quot;:-176.36280631143572},&quot;rotate&quot;:0,&quot;skewX&quot;:0,&quot;scale&quot;:{&quot;x&quot;:0.23822449734954418,&quot;y&quot;:0.2382244973495442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118.94790565375554,&quot;y&quot;:-171.94689217927512},&quot;rotate&quot;:-0.43392085305628153,&quot;skewX&quot;:1.4865206160501843e-16,&quot;scale&quot;:{&quot;x&quot;:0.1527723142098704,&quot;y&quot;:0.15277231420987017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77.17845162252277,&quot;y&quot;:-240.64960248834234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6.752320658445801,&quot;y&quot;:11.607761482101461},&quot;rotate&quot;:-2.6017623159479464,&quot;skewX&quot;:4.3735713319130977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3.19357092260534,&quot;y&quot;:0.5860600457767802},&quot;rotate&quot;:-1.6001178582284015,&quot;skewX&quot;:1.947605983742549e-16,&quot;scale&quot;:{&quot;x&quot;:0.0314895913838832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5.844841193522412,&quot;y&quot;:-12.439243249920011},&quot;rotate&quot;:0.4886921905584124,&quot;skewX&quot;:4.3735713319130967e-16,&quot;scale&quot;:{&quot;x&quot;:0.031489591383883186,&quot;y&quot;:0.03005824632097941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3.14334006982894,&quot;y&quot;:-0.5597429941535548},&quot;rotate&quot;:1.5060446115459072,&quot;skewX&quot;:2.596807978323399e-16,&quot;scale&quot;:{&quot;x&quot;:0.0314895913838832,&quot;y&quot;:0.03005824632097941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6.416187364401503,&quot;y&quot;:11.178069840981273},&quot;rotate&quot;:2.588672346557989,&quot;skewX&quot;:-7.107053414358782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7.324374718482538,&quot;y&quot;:-11.580492126627968},&quot;rotate&quot;:-0.6099925735720185,&quot;skewX&quot;:-6.013660581380509e-16,&quot;scale&quot;:{&quot;x&quot;:0.031489591383883186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12180160033276516,&quot;y&quot;:0},&quot;rotate&quot;:0,&quot;skewX&quot;:-1.9173661105284956e-16,&quot;scale&quot;:{&quot;x&quot;:0.2719555619517184,&quot;y&quot;:0.2748182520775261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3594048807747927,&quot;y&quot;:-3.260604053294815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7313586819403707,&quot;y&quot;:-0.2547794211968731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6999863809634042,&quot;y&quot;:2.894179717191447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2.248780363807785,&quot;y&quot;:5.590833815702172},&quot;rotate&quot;:0,&quot;skewX&quot;:-1.8973935468771575e-16,&quot;scale&quot;:{&quot;x&quot;:0.010019415440326467,&quot;y&quot;:0.01001941544032647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5.746713157572737,&quot;y&quot;:-2.888454336939832},&quot;rotate&quot;:0,&quot;skewX&quot;:-1.8973935468771572e-16,&quot;scale&quot;:{&quot;x&quot;:0.01574479569194159,&quot;y&quot;:0.0157447956919416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284.5191055273335,&quot;y&quot;:225.41489447266636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333.0475789473683,&quot;y&quot;:265.345368421052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-131.63689473684207,&quot;y&quot;:244.6034210526315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-131.63631520828704,&quot;y&quot;:165.60063115816806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-60.697163950896766,&quot;y&quot;:256.03541950720376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-152.9517658779754,&quot;y&quot;:-265.7761398230217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61700508-bfbf-4a2f-8bd1-10cbf2a31ed7&quot;:{&quot;id&quot;:&quot;61700508-bfbf-4a2f-8bd1-10cbf2a31ed7&quot;,&quot;name&quot;:&quot;Person (single)&quot;,&quot;displayName&quot;:&quot;&quot;,&quot;type&quot;:&quot;FIGURE_OBJECT&quot;,&quot;relativeTransform&quot;:{&quot;translate&quot;:{&quot;x&quot;:-180.0524120714017,&quot;y&quot;:-136.74020996163895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3f85652a-3fb4-4d39-a415-2df2f86e3e68&quot;:{&quot;id&quot;:&quot;3f85652a-3fb4-4d39-a415-2df2f86e3e68&quot;,&quot;name&quot;:&quot;Brain microchip icon&quot;,&quot;displayName&quot;:&quot;&quot;,&quot;type&quot;:&quot;FIGURE_OBJECT&quot;,&quot;relativeTransform&quot;:{&quot;translate&quot;:{&quot;x&quot;:-131.66296101756382,&quot;y&quot;:-172.34458776726197},&quot;rotate&quot;:0,&quot;skewX&quot;:0,&quot;scale&quot;:{&quot;x&quot;:0.2677518304023487,&quot;y&quot;:0.2677518304023487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1dff8c68-ce3e-405f-8ccb-419ea4cef201&quot;,&quot;order&quot;:&quot;9999995&quot;},&quot;styles&quot;:{&quot;Layer_5-hidden&quot;:[]},&quot;opacity&quot;:1},&quot;0f72fc53-9b6b-4e2d-b4cd-d06b2787229c&quot;:{&quot;id&quot;:&quot;0f72fc53-9b6b-4e2d-b4cd-d06b2787229c&quot;,&quot;name&quot;:&quot;Brain (symbol)&quot;,&quot;displayName&quot;:&quot;&quot;,&quot;type&quot;:&quot;FIGURE_OBJECT&quot;,&quot;relativeTransform&quot;:{&quot;translate&quot;:{&quot;x&quot;:-178.95447371238723,&quot;y&quot;:-172.33928795756168},&quot;rotate&quot;:0,&quot;skewX&quot;:0,&quot;scale&quot;:{&quot;x&quot;:0.26765658713154106,&quot;y&quot;:0.26765658713154106}},&quot;image&quot;:{&quot;url&quot;:&quot;https://icons.biorender.com/biorender/608c5f8ef4c35b0027d51c02/brain.png&quot;,&quot;fallbackUrl&quot;:&quot;https://res.cloudinary.com/dlcjuc3ej/image/upload/v1619812233/fz02prt7r67wiriqwl3o.svg#/keystone/api/icons/608c5f8ef4c35b0027d51c02/brain.svg#/keystone/api/icons/608c5f8ef4c35b0027d51c02/brain.svg#/keystone/api/icons/608c5f8ef4c35b0027d51c02/brain.svg#/keystone/api/icons/608c5f8ef4c35b0027d51c02/brain.svg#/keystone/api/icons/608c5f8ef4c35b0027d51c02/brain.svg&quot;,&quot;isPremium&quot;:false,&quot;size&quot;:{&quot;x&quot;:100,&quot;y&quot;:100}},&quot;source&quot;:{&quot;id&quot;:&quot;608c5f65f4c35b0027d51be5&quot;,&quot;version&quot;:1619812233,&quot;type&quot;:&quot;ASSETS&quot;},&quot;isPremium&quot;:false,&quot;parent&quot;:{&quot;type&quot;:&quot;CHILD&quot;,&quot;parentId&quot;:&quot;1dff8c68-ce3e-405f-8ccb-419ea4cef201&quot;,&quot;order&quot;:&quot;9999997&quot;},&quot;opacity&quot;:1},&quot;f3f58df7-361b-4dfb-9c8d-1bb2042647c6&quot;:{&quot;id&quot;:&quot;f3f58df7-361b-4dfb-9c8d-1bb2042647c6&quot;,&quot;name&quot;:&quot;Person (single)&quot;,&quot;displayName&quot;:&quot;&quot;,&quot;type&quot;:&quot;FIGURE_OBJECT&quot;,&quot;relativeTransform&quot;:{&quot;translate&quot;:{&quot;x&quot;:-134.25266270657315,&quot;y&quot;:-136.74096714644654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98&quot;},&quot;styles&quot;:{&quot;editable&quot;:[{&quot;monochromeTargetColor&quot;:&quot;#BBBBBC&quot;,&quot;styleName&quot;:&quot;FILL&quot;,&quot;color&quot;:&quot;#919192&quot;},{&quot;monochromeTargetColor&quot;:&quot;#BBBBBC&quot;,&quot;styleName&quot;:&quot;STROKE&quot;}]}},&quot;606a8459-0e9c-401b-8dad-702b893cb119&quot;:{&quot;id&quot;:&quot;606a8459-0e9c-401b-8dad-702b893cb119&quot;,&quot;name&quot;:&quot;Human body outline (adult, gender-neutral)&quot;,&quot;displayName&quot;:&quot;&quot;,&quot;type&quot;:&quot;FIGURE_OBJECT&quot;,&quot;relativeTransform&quot;:{&quot;translate&quot;:{&quot;x&quot;:116.56459564475949,&quot;y&quot;:30.170036763227884},&quot;rotate&quot;:0,&quot;skewX&quot;:0,&quot;scale&quot;:{&quot;x&quot;:0.9852454758718152,&quot;y&quot;:0.9852454758718152}},&quot;image&quot;:{&quot;url&quot;:&quot;https://icons.biorender.com/biorender/64ac276fcf84bfab2e73c581/20230710154603/image/human-body-outline-adult-gender-neutral.png&quot;,&quot;fallbackUrl&quot;:&quot;https://res.cloudinary.com/dlcjuc3ej/image/upload/v1689003963/bkskulp2hfcczohq25ke.svg#/keystone/api/icons/64ac276fcf84bfab2e73c581/20230710154603/image/human-body-outline-adult-gender-neutral.svg&quot;,&quot;isPremium&quot;:false,&quot;size&quot;:{&quot;x&quot;:145,&quot;y&quot;:262.61111111111114}},&quot;source&quot;:{&quot;id&quot;:&quot;64ac276fcf84bfab2e73c581&quot;,&quot;version&quot;:1689003963,&quot;type&quot;:&quot;ASSETS&quot;},&quot;isPremium&quot;:false,&quot;parent&quot;:{&quot;type&quot;:&quot;CHILD&quot;,&quot;parentId&quot;:&quot;1dff8c68-ce3e-405f-8ccb-419ea4cef201&quot;,&quot;order&quot;:&quot;7&quot;},&quot;styles&quot;:{&quot;outline_and_fill&quot;:[{&quot;styleName&quot;:&quot;FILL&quot;,&quot;index&quot;:0,&quot;value&quot;:&quot;rgba(0,0,0,0)&quot;,&quot;color&quot;:&quot;#00000000&quot;},{&quot;monochromeTargetColor&quot;:&quot;#95AAD3&quot;,&quot;styleName&quot;:&quot;STROKE&quot;,&quot;color&quot;:&quot;#4c65a4&quot;},{&quot;styleName&quot;:&quot;TRANSPARENCY&quot;,&quot;index&quot;:0,&quot;value&quot;:0},{&quot;styleName&quot;:&quot;STROKE_WIDTH&quot;,&quot;index&quot;:0,&quot;value&quot;:2.5}],&quot;vector-hidden&quot;:[{&quot;monochromeTargetColor&quot;:&quot;#95AAD3&quot;,&quot;styleName&quot;:&quot;FILL&quot;},{&quot;monochromeTargetColor&quot;:&quot;#95AAD3&quot;,&quot;styleName&quot;:&quot;STROKE&quot;}]},&quot;isLocked&quot;:false},&quot;f5970dfb-6b07-4cd7-afe7-e71d525f945b&quot;:{&quot;relativeTransform&quot;:{&quot;translate&quot;:{&quot;x&quot;:-199.10030228849342,&quot;y&quot;:38.216535413029035},&quot;rotate&quot;:0,&quot;skewX&quot;:0,&quot;scale&quot;:{&quot;x&quot;:1,&quot;y&quot;:1}},&quot;type&quot;:&quot;FIGURE_OBJECT&quot;,&quot;id&quot;:&quot;f5970dfb-6b07-4cd7-afe7-e71d525f945b&quot;,&quot;name&quot;:&quot;Circulatory system (male, on body, AVL)&quot;,&quot;displayName&quot;:&quot;Circulatory system (male, on body, AVL)&quot;,&quot;opacity&quot;:1,&quot;source&quot;:{&quot;id&quot;:&quot;5df6123078a5d20083944b2d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5&quot;},&quot;isPremium&quot;:true},&quot;be2f4794-dcf5-4730-a0c1-fb08473ff150&quot;:{&quot;type&quot;:&quot;FIGURE_OBJECT&quot;,&quot;id&quot;:&quot;be2f4794-dcf5-4730-a0c1-fb08473ff150&quot;,&quot;name&quot;:&quot;Body (male)&quot;,&quot;relativeTransform&quot;:{&quot;translate&quot;:{&quot;x&quot;:-0.00010956125865391186,&quot;y&quot;:-2.414116976823749},&quot;rotate&quot;:0,&quot;skewX&quot;:0,&quot;scale&quot;:{&quot;x&quot;:0.7185360554173855,&quot;y&quot;:0.7185360554173855}},&quot;opacity&quot;:1,&quot;image&quot;:{&quot;url&quot;:&quot;https://icons.biorender.com/biorender/59cd933c9d5938001249b380/body-male.png&quot;,&quot;fallbackUrl&quot;:&quot;https://res.cloudinary.com/dzqiqqpkm/image/upload/v1506644793/uvthujquosfi9pksxvrg.svg#/keystone/api/icons/59cd933c9d5938001249b380/body-male.svg&quot;,&quot;size&quot;:{&quot;x&quot;:195,&quot;y&quot;:355},&quot;isPremium&quot;:false},&quot;source&quot;:{&quot;id&quot;:&quot;59cd930ae5d8390012c06c71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2&quot;}},&quot;b347f08e-cacf-4d5a-a79b-8129c8b0386f&quot;:{&quot;type&quot;:&quot;FIGURE_OBJECT&quot;,&quot;id&quot;:&quot;b347f08e-cacf-4d5a-a79b-8129c8b0386f&quot;,&quot;name&quot;:&quot;Circulatory system (femoral arteriovenous loop)&quot;,&quot;relativeTransform&quot;:{&quot;translate&quot;:{&quot;x&quot;:1.4210854715202004e-14,&quot;y&quot;:10.860920294431125},&quot;rotate&quot;:0,&quot;skewX&quot;:0,&quot;scale&quot;:{&quot;x&quot;:0.4460424963257626,&quot;y&quot;:0.4460424963257625}},&quot;opacity&quot;:1,&quot;image&quot;:{&quot;url&quot;:&quot;https://icons.biorender.com/biorender/5df519918873380004079599/20191215104644/image/circulatory-system-femoral-arteriovenous-loop.png&quot;,&quot;fallbackUrl&quot;:&quot;https://res.cloudinary.com/dlcjuc3ej/image/upload/v1576406804/vfsyv0z9goezwit9ax8a.svg#/keystone/api/icons/5df519918873380004079599/20191215104644/image/circulatory-system-femoral-arteriovenous-loop.svg&quot;,&quot;size&quot;:{&quot;x&quot;:332,&quot;y&quot;:534},&quot;isPremium&quot;:false},&quot;source&quot;:{&quot;id&quot;:&quot;5df519918873380004079599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5&quot;}}}}"/>
    <we:property name="664e12186f819213e1d34df3_1716456624485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-284.51899649766807,&quot;y&quot;:-178.20428508146597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130.98253956748758,&quot;y&quot;:-47.9848595076263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40.83118662364288,&quot;y&quot;:-206.76537597011014},&quot;rotate&quot;:0.15185505798514384,&quot;skewX&quot;:0,&quot;scale&quot;:{&quot;x&quot;:0.4932919539791285,&quot;y&quot;:0.4932919539791304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103.91266589446776,&quot;y&quot;:-233.99062638418073},&quot;rotate&quot;:0.23809748015211502,&quot;skewX&quot;:3.9130281434145446e-17,&quot;scale&quot;:{&quot;x&quot;:0.210551646625572,&quot;y&quot;:0.2105516466255719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68.7347400859339,&quot;y&quot;:-176.36280631143572},&quot;rotate&quot;:0,&quot;skewX&quot;:0,&quot;scale&quot;:{&quot;x&quot;:0.23822449734954418,&quot;y&quot;:0.2382244973495442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118.94790565375554,&quot;y&quot;:-171.94689217927512},&quot;rotate&quot;:-0.43392085305628153,&quot;skewX&quot;:1.4865206160501843e-16,&quot;scale&quot;:{&quot;x&quot;:0.1527723142098704,&quot;y&quot;:0.15277231420987017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77.17845162252277,&quot;y&quot;:-240.64960248834234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6.752320658445801,&quot;y&quot;:11.607761482101461},&quot;rotate&quot;:-2.6017623159479464,&quot;skewX&quot;:4.3735713319130977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3.19357092260534,&quot;y&quot;:0.5860600457767802},&quot;rotate&quot;:-1.6001178582284015,&quot;skewX&quot;:1.947605983742549e-16,&quot;scale&quot;:{&quot;x&quot;:0.0314895913838832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5.844841193522412,&quot;y&quot;:-12.439243249920011},&quot;rotate&quot;:0.4886921905584124,&quot;skewX&quot;:4.3735713319130967e-16,&quot;scale&quot;:{&quot;x&quot;:0.031489591383883186,&quot;y&quot;:0.03005824632097941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3.14334006982894,&quot;y&quot;:-0.5597429941535548},&quot;rotate&quot;:1.5060446115459072,&quot;skewX&quot;:2.596807978323399e-16,&quot;scale&quot;:{&quot;x&quot;:0.0314895913838832,&quot;y&quot;:0.03005824632097941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6.416187364401503,&quot;y&quot;:11.178069840981273},&quot;rotate&quot;:2.588672346557989,&quot;skewX&quot;:-7.107053414358782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7.324374718482538,&quot;y&quot;:-11.580492126627968},&quot;rotate&quot;:-0.6099925735720185,&quot;skewX&quot;:-6.013660581380509e-16,&quot;scale&quot;:{&quot;x&quot;:0.031489591383883186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12180160033276516,&quot;y&quot;:0},&quot;rotate&quot;:0,&quot;skewX&quot;:-1.9173661105284956e-16,&quot;scale&quot;:{&quot;x&quot;:0.2719555619517184,&quot;y&quot;:0.2748182520775261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3594048807747927,&quot;y&quot;:-3.260604053294815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7313586819403707,&quot;y&quot;:-0.2547794211968731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6999863809634042,&quot;y&quot;:2.894179717191447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2.248780363807785,&quot;y&quot;:5.590833815702172},&quot;rotate&quot;:0,&quot;skewX&quot;:-1.8973935468771575e-16,&quot;scale&quot;:{&quot;x&quot;:0.010019415440326467,&quot;y&quot;:0.01001941544032647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5.746713157572737,&quot;y&quot;:-2.888454336939832},&quot;rotate&quot;:0,&quot;skewX&quot;:-1.8973935468771572e-16,&quot;scale&quot;:{&quot;x&quot;:0.01574479569194159,&quot;y&quot;:0.0157447956919416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284.5191055273335,&quot;y&quot;:225.41489447266636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333.0475789473683,&quot;y&quot;:265.345368421052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-131.63689473684207,&quot;y&quot;:244.6034210526315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-131.63631520828704,&quot;y&quot;:165.60063115816806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-60.697163950896766,&quot;y&quot;:256.03541950720376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-152.9517658779754,&quot;y&quot;:-265.7761398230217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61700508-bfbf-4a2f-8bd1-10cbf2a31ed7&quot;:{&quot;id&quot;:&quot;61700508-bfbf-4a2f-8bd1-10cbf2a31ed7&quot;,&quot;name&quot;:&quot;Person (single)&quot;,&quot;displayName&quot;:&quot;&quot;,&quot;type&quot;:&quot;FIGURE_OBJECT&quot;,&quot;relativeTransform&quot;:{&quot;translate&quot;:{&quot;x&quot;:-180.0524120714017,&quot;y&quot;:-136.74020996163895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3f85652a-3fb4-4d39-a415-2df2f86e3e68&quot;:{&quot;id&quot;:&quot;3f85652a-3fb4-4d39-a415-2df2f86e3e68&quot;,&quot;name&quot;:&quot;Brain microchip icon&quot;,&quot;displayName&quot;:&quot;&quot;,&quot;type&quot;:&quot;FIGURE_OBJECT&quot;,&quot;relativeTransform&quot;:{&quot;translate&quot;:{&quot;x&quot;:-131.66296101756382,&quot;y&quot;:-172.34458776726197},&quot;rotate&quot;:0,&quot;skewX&quot;:0,&quot;scale&quot;:{&quot;x&quot;:0.2677518304023487,&quot;y&quot;:0.2677518304023487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1dff8c68-ce3e-405f-8ccb-419ea4cef201&quot;,&quot;order&quot;:&quot;9999995&quot;},&quot;styles&quot;:{&quot;Layer_5-hidden&quot;:[]},&quot;opacity&quot;:1},&quot;0f72fc53-9b6b-4e2d-b4cd-d06b2787229c&quot;:{&quot;id&quot;:&quot;0f72fc53-9b6b-4e2d-b4cd-d06b2787229c&quot;,&quot;name&quot;:&quot;Brain (symbol)&quot;,&quot;displayName&quot;:&quot;&quot;,&quot;type&quot;:&quot;FIGURE_OBJECT&quot;,&quot;relativeTransform&quot;:{&quot;translate&quot;:{&quot;x&quot;:-178.95447371238723,&quot;y&quot;:-172.33928795756168},&quot;rotate&quot;:0,&quot;skewX&quot;:0,&quot;scale&quot;:{&quot;x&quot;:0.26765658713154106,&quot;y&quot;:0.26765658713154106}},&quot;image&quot;:{&quot;url&quot;:&quot;https://icons.biorender.com/biorender/608c5f8ef4c35b0027d51c02/brain.png&quot;,&quot;fallbackUrl&quot;:&quot;https://res.cloudinary.com/dlcjuc3ej/image/upload/v1619812233/fz02prt7r67wiriqwl3o.svg#/keystone/api/icons/608c5f8ef4c35b0027d51c02/brain.svg#/keystone/api/icons/608c5f8ef4c35b0027d51c02/brain.svg#/keystone/api/icons/608c5f8ef4c35b0027d51c02/brain.svg#/keystone/api/icons/608c5f8ef4c35b0027d51c02/brain.svg#/keystone/api/icons/608c5f8ef4c35b0027d51c02/brain.svg&quot;,&quot;isPremium&quot;:false,&quot;size&quot;:{&quot;x&quot;:100,&quot;y&quot;:100}},&quot;source&quot;:{&quot;id&quot;:&quot;608c5f65f4c35b0027d51be5&quot;,&quot;version&quot;:1619812233,&quot;type&quot;:&quot;ASSETS&quot;},&quot;isPremium&quot;:false,&quot;parent&quot;:{&quot;type&quot;:&quot;CHILD&quot;,&quot;parentId&quot;:&quot;1dff8c68-ce3e-405f-8ccb-419ea4cef201&quot;,&quot;order&quot;:&quot;9999997&quot;},&quot;opacity&quot;:1},&quot;f3f58df7-361b-4dfb-9c8d-1bb2042647c6&quot;:{&quot;id&quot;:&quot;f3f58df7-361b-4dfb-9c8d-1bb2042647c6&quot;,&quot;name&quot;:&quot;Person (single)&quot;,&quot;displayName&quot;:&quot;&quot;,&quot;type&quot;:&quot;FIGURE_OBJECT&quot;,&quot;relativeTransform&quot;:{&quot;translate&quot;:{&quot;x&quot;:-134.25266270657315,&quot;y&quot;:-136.74096714644654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98&quot;},&quot;styles&quot;:{&quot;editable&quot;:[{&quot;monochromeTargetColor&quot;:&quot;#BBBBBC&quot;,&quot;styleName&quot;:&quot;FILL&quot;,&quot;color&quot;:&quot;#919192&quot;},{&quot;monochromeTargetColor&quot;:&quot;#BBBBBC&quot;,&quot;styleName&quot;:&quot;STROKE&quot;}]}},&quot;606a8459-0e9c-401b-8dad-702b893cb119&quot;:{&quot;id&quot;:&quot;606a8459-0e9c-401b-8dad-702b893cb119&quot;,&quot;name&quot;:&quot;Human body outline (adult, gender-neutral)&quot;,&quot;displayName&quot;:&quot;&quot;,&quot;type&quot;:&quot;FIGURE_OBJECT&quot;,&quot;relativeTransform&quot;:{&quot;translate&quot;:{&quot;x&quot;:116.56459564475949,&quot;y&quot;:30.170036763227884},&quot;rotate&quot;:0,&quot;skewX&quot;:0,&quot;scale&quot;:{&quot;x&quot;:0.9852454758718152,&quot;y&quot;:0.9852454758718152}},&quot;image&quot;:{&quot;url&quot;:&quot;https://icons.biorender.com/biorender/64ac276fcf84bfab2e73c581/20230710154603/image/human-body-outline-adult-gender-neutral.png&quot;,&quot;fallbackUrl&quot;:&quot;https://res.cloudinary.com/dlcjuc3ej/image/upload/v1689003963/bkskulp2hfcczohq25ke.svg#/keystone/api/icons/64ac276fcf84bfab2e73c581/20230710154603/image/human-body-outline-adult-gender-neutral.svg&quot;,&quot;isPremium&quot;:false,&quot;size&quot;:{&quot;x&quot;:145,&quot;y&quot;:262.61111111111114}},&quot;source&quot;:{&quot;id&quot;:&quot;64ac276fcf84bfab2e73c581&quot;,&quot;version&quot;:1689003963,&quot;type&quot;:&quot;ASSETS&quot;},&quot;isPremium&quot;:false,&quot;parent&quot;:{&quot;type&quot;:&quot;CHILD&quot;,&quot;parentId&quot;:&quot;1dff8c68-ce3e-405f-8ccb-419ea4cef201&quot;,&quot;order&quot;:&quot;7&quot;},&quot;styles&quot;:{&quot;outline_and_fill&quot;:[{&quot;styleName&quot;:&quot;FILL&quot;,&quot;index&quot;:0,&quot;value&quot;:&quot;rgba(0,0,0,0)&quot;,&quot;color&quot;:&quot;#00000000&quot;},{&quot;monochromeTargetColor&quot;:&quot;#95AAD3&quot;,&quot;styleName&quot;:&quot;STROKE&quot;,&quot;color&quot;:&quot;#4c65a4&quot;},{&quot;styleName&quot;:&quot;TRANSPARENCY&quot;,&quot;index&quot;:0,&quot;value&quot;:0},{&quot;styleName&quot;:&quot;STROKE_WIDTH&quot;,&quot;index&quot;:0,&quot;value&quot;:2.5}],&quot;vector-hidden&quot;:[{&quot;monochromeTargetColor&quot;:&quot;#95AAD3&quot;,&quot;styleName&quot;:&quot;FILL&quot;},{&quot;monochromeTargetColor&quot;:&quot;#95AAD3&quot;,&quot;styleName&quot;:&quot;STROKE&quot;}]},&quot;isLocked&quot;:false},&quot;f5970dfb-6b07-4cd7-afe7-e71d525f945b&quot;:{&quot;relativeTransform&quot;:{&quot;translate&quot;:{&quot;x&quot;:-199.10030228849342,&quot;y&quot;:38.216535413029035},&quot;rotate&quot;:0,&quot;skewX&quot;:0,&quot;scale&quot;:{&quot;x&quot;:1,&quot;y&quot;:1}},&quot;type&quot;:&quot;FIGURE_OBJECT&quot;,&quot;id&quot;:&quot;f5970dfb-6b07-4cd7-afe7-e71d525f945b&quot;,&quot;name&quot;:&quot;Circulatory system (male, on body, AVL)&quot;,&quot;displayName&quot;:&quot;Circulatory system (male, on body, AVL)&quot;,&quot;opacity&quot;:1,&quot;source&quot;:{&quot;id&quot;:&quot;5df6123078a5d20083944b2d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5&quot;},&quot;isPremium&quot;:true},&quot;be2f4794-dcf5-4730-a0c1-fb08473ff150&quot;:{&quot;type&quot;:&quot;FIGURE_OBJECT&quot;,&quot;id&quot;:&quot;be2f4794-dcf5-4730-a0c1-fb08473ff150&quot;,&quot;name&quot;:&quot;Body (male)&quot;,&quot;relativeTransform&quot;:{&quot;translate&quot;:{&quot;x&quot;:-0.00010956125865391186,&quot;y&quot;:-2.414116976823749},&quot;rotate&quot;:0,&quot;skewX&quot;:0,&quot;scale&quot;:{&quot;x&quot;:0.7185360554173855,&quot;y&quot;:0.7185360554173855}},&quot;opacity&quot;:1,&quot;image&quot;:{&quot;url&quot;:&quot;https://icons.biorender.com/biorender/59cd933c9d5938001249b380/body-male.png&quot;,&quot;fallbackUrl&quot;:&quot;https://res.cloudinary.com/dzqiqqpkm/image/upload/v1506644793/uvthujquosfi9pksxvrg.svg#/keystone/api/icons/59cd933c9d5938001249b380/body-male.svg&quot;,&quot;size&quot;:{&quot;x&quot;:195,&quot;y&quot;:355},&quot;isPremium&quot;:false},&quot;source&quot;:{&quot;id&quot;:&quot;59cd930ae5d8390012c06c71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2&quot;}},&quot;b347f08e-cacf-4d5a-a79b-8129c8b0386f&quot;:{&quot;type&quot;:&quot;FIGURE_OBJECT&quot;,&quot;id&quot;:&quot;b347f08e-cacf-4d5a-a79b-8129c8b0386f&quot;,&quot;name&quot;:&quot;Circulatory system (femoral arteriovenous loop)&quot;,&quot;relativeTransform&quot;:{&quot;translate&quot;:{&quot;x&quot;:1.4210854715202004e-14,&quot;y&quot;:10.860920294431125},&quot;rotate&quot;:0,&quot;skewX&quot;:0,&quot;scale&quot;:{&quot;x&quot;:0.4460424963257626,&quot;y&quot;:0.4460424963257625}},&quot;opacity&quot;:1,&quot;image&quot;:{&quot;url&quot;:&quot;https://icons.biorender.com/biorender/5df519918873380004079599/20191215104644/image/circulatory-system-femoral-arteriovenous-loop.png&quot;,&quot;fallbackUrl&quot;:&quot;https://res.cloudinary.com/dlcjuc3ej/image/upload/v1576406804/vfsyv0z9goezwit9ax8a.svg#/keystone/api/icons/5df519918873380004079599/20191215104644/image/circulatory-system-femoral-arteriovenous-loop.svg&quot;,&quot;size&quot;:{&quot;x&quot;:332,&quot;y&quot;:534},&quot;isPremium&quot;:false},&quot;source&quot;:{&quot;id&quot;:&quot;5df519918873380004079599&quot;,&quot;type&quot;:&quot;ASSETS&quot;},&quot;pathStyles&quot;:[{&quot;type&quot;:&quot;FILL&quot;,&quot;fillStyle&quot;:&quot;rgb(0,0,0)&quot;}],&quot;isLocked&quot;:false,&quot;parent&quot;:{&quot;type&quot;:&quot;CHILD&quot;,&quot;parentId&quot;:&quot;f5970dfb-6b07-4cd7-afe7-e71d525f945b&quot;,&quot;order&quot;:&quot;5&quot;}}}}"/>
    <we:property name="664e12186f819213e1d34df3_1716456945902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-284.51899649766807,&quot;y&quot;:-178.20428508146597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130.98253956748758,&quot;y&quot;:-47.9848595076263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40.83118662364288,&quot;y&quot;:-206.76537597011014},&quot;rotate&quot;:0.15185505798514384,&quot;skewX&quot;:0,&quot;scale&quot;:{&quot;x&quot;:0.4932919539791285,&quot;y&quot;:0.4932919539791304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103.91266589446776,&quot;y&quot;:-233.99062638418073},&quot;rotate&quot;:0.23809748015211502,&quot;skewX&quot;:3.9130281434145446e-17,&quot;scale&quot;:{&quot;x&quot;:0.210551646625572,&quot;y&quot;:0.2105516466255719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68.7347400859339,&quot;y&quot;:-176.36280631143572},&quot;rotate&quot;:0,&quot;skewX&quot;:0,&quot;scale&quot;:{&quot;x&quot;:0.23822449734954418,&quot;y&quot;:0.2382244973495442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118.94790565375554,&quot;y&quot;:-171.94689217927512},&quot;rotate&quot;:-0.43392085305628153,&quot;skewX&quot;:1.4865206160501843e-16,&quot;scale&quot;:{&quot;x&quot;:0.1527723142098704,&quot;y&quot;:0.15277231420987017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77.17845162252277,&quot;y&quot;:-240.64960248834234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6.752320658445801,&quot;y&quot;:11.607761482101461},&quot;rotate&quot;:-2.6017623159479464,&quot;skewX&quot;:4.3735713319130977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3.19357092260534,&quot;y&quot;:0.5860600457767802},&quot;rotate&quot;:-1.6001178582284015,&quot;skewX&quot;:1.947605983742549e-16,&quot;scale&quot;:{&quot;x&quot;:0.0314895913838832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5.844841193522412,&quot;y&quot;:-12.439243249920011},&quot;rotate&quot;:0.4886921905584124,&quot;skewX&quot;:4.3735713319130967e-16,&quot;scale&quot;:{&quot;x&quot;:0.031489591383883186,&quot;y&quot;:0.03005824632097941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3.14334006982894,&quot;y&quot;:-0.5597429941535548},&quot;rotate&quot;:1.5060446115459072,&quot;skewX&quot;:2.596807978323399e-16,&quot;scale&quot;:{&quot;x&quot;:0.0314895913838832,&quot;y&quot;:0.03005824632097941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6.416187364401503,&quot;y&quot;:11.178069840981273},&quot;rotate&quot;:2.588672346557989,&quot;skewX&quot;:-7.107053414358782e-16,&quot;scale&quot;:{&quot;x&quot;:0.031489591383883186,&quot;y&quot;:0.03005824632097941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7.324374718482538,&quot;y&quot;:-11.580492126627968},&quot;rotate&quot;:-0.6099925735720185,&quot;skewX&quot;:-6.013660581380509e-16,&quot;scale&quot;:{&quot;x&quot;:0.031489591383883186,&quot;y&quot;:0.03005824632097940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12180160033276516,&quot;y&quot;:0},&quot;rotate&quot;:0,&quot;skewX&quot;:-1.9173661105284956e-16,&quot;scale&quot;:{&quot;x&quot;:0.2719555619517184,&quot;y&quot;:0.2748182520775261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3594048807747927,&quot;y&quot;:-3.260604053294815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7313586819403707,&quot;y&quot;:-0.2547794211968731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6999863809634042,&quot;y&quot;:2.894179717191447},&quot;rotate&quot;:0,&quot;skewX&quot;:-1.9877456205379743e-16,&quot;scale&quot;:{&quot;x&quot;:0.0300582463209794,&quot;y&quot;:0.0314895913838832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2.248780363807785,&quot;y&quot;:5.590833815702172},&quot;rotate&quot;:0,&quot;skewX&quot;:-1.8973935468771575e-16,&quot;scale&quot;:{&quot;x&quot;:0.010019415440326467,&quot;y&quot;:0.01001941544032647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5.746713157572737,&quot;y&quot;:-2.888454336939832},&quot;rotate&quot;:0,&quot;skewX&quot;:-1.8973935468771572e-16,&quot;scale&quot;:{&quot;x&quot;:0.01574479569194159,&quot;y&quot;:0.0157447956919416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284.5191055273335,&quot;y&quot;:225.41489447266636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333.0475789473683,&quot;y&quot;:265.345368421052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-131.63689473684207,&quot;y&quot;:244.6034210526315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-131.63631520828704,&quot;y&quot;:165.60063115816806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-60.697163950896766,&quot;y&quot;:256.03541950720376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-152.9517658779754,&quot;y&quot;:-265.7761398230217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61700508-bfbf-4a2f-8bd1-10cbf2a31ed7&quot;:{&quot;id&quot;:&quot;61700508-bfbf-4a2f-8bd1-10cbf2a31ed7&quot;,&quot;name&quot;:&quot;Person (single)&quot;,&quot;displayName&quot;:&quot;&quot;,&quot;type&quot;:&quot;FIGURE_OBJECT&quot;,&quot;relativeTransform&quot;:{&quot;translate&quot;:{&quot;x&quot;:-180.0524120714017,&quot;y&quot;:-136.74020996163895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3f85652a-3fb4-4d39-a415-2df2f86e3e68&quot;:{&quot;id&quot;:&quot;3f85652a-3fb4-4d39-a415-2df2f86e3e68&quot;,&quot;name&quot;:&quot;Brain microchip icon&quot;,&quot;displayName&quot;:&quot;&quot;,&quot;type&quot;:&quot;FIGURE_OBJECT&quot;,&quot;relativeTransform&quot;:{&quot;translate&quot;:{&quot;x&quot;:-131.66296101756382,&quot;y&quot;:-172.34458776726197},&quot;rotate&quot;:0,&quot;skewX&quot;:0,&quot;scale&quot;:{&quot;x&quot;:0.2677518304023487,&quot;y&quot;:0.2677518304023487}},&quot;image&quot;:{&quot;url&quot;:&quot;https://icons.biorender.com/biorender/609abd187bcc0c00283a54f2/20210511172508/image/brain-microchip-icon.png&quot;,&quot;fallbackUrl&quot;:&quot;https://res.cloudinary.com/dlcjuc3ej/image/upload/v1620753908/iqoe3pqroh4rgcurqns4.svg#/keystone/api/icons/609abd187bcc0c00283a54f2/20210511172508/image/brain-microchip-icon.svg&quot;,&quot;isPremium&quot;:false,&quot;size&quot;:{&quot;x&quot;:100,&quot;y&quot;:100}},&quot;source&quot;:{&quot;id&quot;:&quot;609abd187bcc0c00283a54f2&quot;,&quot;version&quot;:1620753908,&quot;type&quot;:&quot;ASSETS&quot;},&quot;isPremium&quot;:false,&quot;parent&quot;:{&quot;type&quot;:&quot;CHILD&quot;,&quot;parentId&quot;:&quot;1dff8c68-ce3e-405f-8ccb-419ea4cef201&quot;,&quot;order&quot;:&quot;9999995&quot;},&quot;styles&quot;:{&quot;Layer_5-hidden&quot;:[]},&quot;opacity&quot;:1},&quot;0f72fc53-9b6b-4e2d-b4cd-d06b2787229c&quot;:{&quot;id&quot;:&quot;0f72fc53-9b6b-4e2d-b4cd-d06b2787229c&quot;,&quot;name&quot;:&quot;Brain (symbol)&quot;,&quot;displayName&quot;:&quot;&quot;,&quot;type&quot;:&quot;FIGURE_OBJECT&quot;,&quot;relativeTransform&quot;:{&quot;translate&quot;:{&quot;x&quot;:-178.95447371238723,&quot;y&quot;:-172.33928795756168},&quot;rotate&quot;:0,&quot;skewX&quot;:0,&quot;scale&quot;:{&quot;x&quot;:0.26765658713154106,&quot;y&quot;:0.26765658713154106}},&quot;image&quot;:{&quot;url&quot;:&quot;https://icons.biorender.com/biorender/608c5f8ef4c35b0027d51c02/brain.png&quot;,&quot;fallbackUrl&quot;:&quot;https://res.cloudinary.com/dlcjuc3ej/image/upload/v1619812233/fz02prt7r67wiriqwl3o.svg#/keystone/api/icons/608c5f8ef4c35b0027d51c02/brain.svg#/keystone/api/icons/608c5f8ef4c35b0027d51c02/brain.svg#/keystone/api/icons/608c5f8ef4c35b0027d51c02/brain.svg#/keystone/api/icons/608c5f8ef4c35b0027d51c02/brain.svg#/keystone/api/icons/608c5f8ef4c35b0027d51c02/brain.svg&quot;,&quot;isPremium&quot;:false,&quot;size&quot;:{&quot;x&quot;:100,&quot;y&quot;:100}},&quot;source&quot;:{&quot;id&quot;:&quot;608c5f65f4c35b0027d51be5&quot;,&quot;version&quot;:1619812233,&quot;type&quot;:&quot;ASSETS&quot;},&quot;isPremium&quot;:false,&quot;parent&quot;:{&quot;type&quot;:&quot;CHILD&quot;,&quot;parentId&quot;:&quot;1dff8c68-ce3e-405f-8ccb-419ea4cef201&quot;,&quot;order&quot;:&quot;9999997&quot;},&quot;opacity&quot;:1},&quot;f3f58df7-361b-4dfb-9c8d-1bb2042647c6&quot;:{&quot;id&quot;:&quot;f3f58df7-361b-4dfb-9c8d-1bb2042647c6&quot;,&quot;name&quot;:&quot;Person (single)&quot;,&quot;displayName&quot;:&quot;&quot;,&quot;type&quot;:&quot;FIGURE_OBJECT&quot;,&quot;relativeTransform&quot;:{&quot;translate&quot;:{&quot;x&quot;:-134.25266270657315,&quot;y&quot;:-136.74096714644654},&quot;rotate&quot;:0,&quot;skewX&quot;:0,&quot;scale&quot;:{&quot;x&quot;:0.6106617820735252,&quot;y&quot;:0.6106617820735252}},&quot;image&quot;:{&quot;url&quot;:&quot;https://icons.biorender.com/biorender/6331c559826b850021a51f38/20220926153046/image/person-single-01.png&quot;,&quot;fallbackUrl&quot;:&quot;https://res.cloudinary.com/dlcjuc3ej/image/upload/v1664206246/she5bkay4jyc4xbnpcgz.svg#/keystone/api/icons/6331c559826b850021a51f38/20220926153046/image/person-single-01.svg&quot;,&quot;isPremium&quot;:false,&quot;size&quot;:{&quot;x&quot;:75,&quot;y&quot;:87.20930232558139}},&quot;source&quot;:{&quot;id&quot;:&quot;6331c559826b850021a51f38&quot;,&quot;version&quot;:1664206246,&quot;type&quot;:&quot;ASSETS&quot;},&quot;isPremium&quot;:false,&quot;parent&quot;:{&quot;type&quot;:&quot;CHILD&quot;,&quot;parentId&quot;:&quot;1dff8c68-ce3e-405f-8ccb-419ea4cef201&quot;,&quot;order&quot;:&quot;9999998&quot;},&quot;styles&quot;:{&quot;editable&quot;:[{&quot;monochromeTargetColor&quot;:&quot;#BBBBBC&quot;,&quot;styleName&quot;:&quot;FILL&quot;,&quot;color&quot;:&quot;#919192&quot;},{&quot;monochromeTargetColor&quot;:&quot;#BBBBBC&quot;,&quot;styleName&quot;:&quot;STROKE&quot;}]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34.39470353390428,&quot;y&quot;:-4.211960780617986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-106.15020285568946,&quot;y&quot;:13.43414547329266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33.69127037207852,&quot;y&quot;:5.270116857143308},&quot;rotate&quot;:0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115.17671971022222,&quot;y&quot;:-15.0778434089638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}}"/>
    <we:property name="664e12186f819213e1d34df3_1716457318824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499.3812237594359,&quot;y&quot;:273.5237116595255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14.76332484121319,&quot;y&quot;:-168.49309146124645},&quot;rotate&quot;:0.15185505798514384,&quot;skewX&quot;:2.1470572334538175e-17,&quot;scale&quot;:{&quot;x&quot;:0.4019835812883754,&quot;y&quot;:0.40198358128837697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84.6784246946139,&quot;y&quot;:-190.67894625705358},&quot;rotate&quot;:0.23809748015211502,&quot;skewX&quot;:2.9462826570888314e-17,&quot;scale&quot;:{&quot;x&quot;:0.171578523172695,&quot;y&quot;:0.17157852317269495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37.50192874700076,&quot;y&quot;:-143.7180394191847},&quot;rotate&quot;:0,&quot;skewX&quot;:0,&quot;scale&quot;:{&quot;x&quot;:0.19412912743199662,&quot;y&quot;:0.19412912743199665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96.93064059883598,&quot;y&quot;:-140.11951127943124},&quot;rotate&quot;:-0.43392085305628153,&quot;skewX&quot;:0,&quot;scale&quot;:{&quot;x&quot;:0.12449414893638229,&quot;y&quot;:0.12449414893638211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44.38270873026312,&quot;y&quot;:-196.10534545224067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5.50246566641622,&quot;y&quot;:9.459164078548568},&quot;rotate&quot;:-2.6017623159479464,&quot;skewX&quot;:5.762828572105892e-16,&quot;scale&quot;:{&quot;x&quot;:0.02566086597539864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0.751440088713606,&quot;y&quot;:0.477580293274654},&quot;rotate&quot;:-1.6001178582284015,&quot;skewX&quot;:2.7785066329796224e-16,&quot;scale&quot;:{&quot;x&quot;:0.02566086597539866,&quot;y&quot;:0.02449446297651689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4.762960709335576,&quot;y&quot;:-10.136738517189894},&quot;rotate&quot;:0.48869219055841245,&quot;skewX&quot;:4.939567347519334e-16,&quot;scale&quot;:{&quot;x&quot;:0.025660865975398645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0.710506970045547,&quot;y&quot;:-0.45613452961457457},&quot;rotate&quot;:1.5060446115459072,&quot;skewX&quot;:3.704675510639497e-16,&quot;scale&quot;:{&quot;x&quot;:0.025660865975398656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5.228550666910869,&quot;y&quot;:9.109008388081984},&quot;rotate&quot;:2.588672346557989,&quot;skewX&quot;:-7.409351021279001e-16,&quot;scale&quot;:{&quot;x&quot;:0.025660865975398642,&quot;y&quot;:0.02449446297651689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5.968632482820145,&quot;y&quot;:-9.4369422825427},&quot;rotate&quot;:-0.6099925735720186,&quot;skewX&quot;:-8.232612245865559e-16,&quot;scale&quot;:{&quot;x&quot;:0.02566086597539864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09925611620758755,&quot;y&quot;:0},&quot;rotate&quot;:0,&quot;skewX&quot;:-2.7620987895220766e-16,&quot;scale&quot;:{&quot;x&quot;:0.2216165697875337,&quot;y&quot;:0.223949375785297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2928790140219588,&quot;y&quot;:-2.6570660314526426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595984142456082,&quot;y&quot;:-0.2076197338009527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5704188564256672,&quot;y&quot;:2.358466863738913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1.8325309725458787,&quot;y&quot;:4.555970113632144},&quot;rotate&quot;:0,&quot;skewX&quot;:-2.733326927131222e-16,&quot;scale&quot;:{&quot;x&quot;:0.008164820992172294,&quot;y&quot;:0.008164820992172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4.682996179207613,&quot;y&quot;:-2.353801251743386},&quot;rotate&quot;:0,&quot;skewX&quot;:-2.733326927131222e-16,&quot;scale&quot;:{&quot;x&quot;:0.012830432987699317,&quot;y&quot;:0.012830432987699328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184.35119914665427,&quot;y&quot;:-166.03291393481592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135.82272572661947,&quot;y&quot;:-126.1024399864296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420.4467750338448,&quot;y&quot;:0.5196294757204711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b3403d18-b01b-4b37-988a-f348cacee649&quot;:{&quot;id&quot;:&quot;b3403d18-b01b-4b37-988a-f348cacee649&quot;,&quot;name&quot;:&quot;Chord diagram&quot;,&quot;displayName&quot;:&quot;&quot;,&quot;type&quot;:&quot;FIGURE_OBJECT&quot;,&quot;relativeTransform&quot;:{&quot;translate&quot;:{&quot;x&quot;:-313.69023318705354,&quot;y&quot;:93.69888152724458},&quot;rotate&quot;:0,&quot;skewX&quot;:0,&quot;scale&quot;:{&quot;x&quot;:0.97082378195003,&quot;y&quot;:0.97082378195003}},&quot;image&quot;:{&quot;url&quot;:&quot;https://icons.biorender.com/biorender/632b3eeaa74fe30026ca64a4/chord-diagram.png&quot;,&quot;fallbackUrl&quot;:&quot;https://res.cloudinary.com/dlcjuc3ej/image/upload/v1663778536/qztvzldeltlvjllaraju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8&quot;},&quot;styles&quot;:{&quot;editable&quot;:[{&quot;styleName&quot;:&quot;SATURATE&quot;,&quot;index&quot;:0,&quot;value&quot;:200},{&quot;styleName&quot;:&quot;GLOW&quot;,&quot;index&quot;:0,&quot;value&quot;:0}]}},&quot;01107daf-2358-4b6f-9813-6f6ad126fa7f&quot;:{&quot;id&quot;:&quot;01107daf-2358-4b6f-9813-6f6ad126fa7f&quot;,&quot;name&quot;:&quot;Chord diagram&quot;,&quot;displayName&quot;:&quot;&quot;,&quot;type&quot;:&quot;FIGURE_OBJECT&quot;,&quot;relativeTransform&quot;:{&quot;translate&quot;:{&quot;x&quot;:-52.32026038324801,&quot;y&quot;:79.28471239053155},&quot;rotate&quot;:0,&quot;skewX&quot;:0,&quot;scale&quot;:{&quot;x&quot;:1,&quot;y&quot;:1}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9&quot;},&quot;styles&quot;:{&quot;editable&quot;:[{&quot;styleName&quot;:&quot;SATURATE&quot;,&quot;index&quot;:0,&quot;value&quot;:200},{&quot;styleName&quot;:&quot;GLOW&quot;,&quot;index&quot;:0,&quot;value&quot;:100}]}},&quot;e7deb342-0db6-42ea-8463-71d44abe22d3&quot;:{&quot;id&quot;:&quot;e7deb342-0db6-42ea-8463-71d44abe22d3&quot;,&quot;name&quot;:&quot;Chord diagram&quot;,&quot;displayName&quot;:&quot;&quot;,&quot;type&quot;:&quot;FIGURE_OBJECT&quot;,&quot;relativeTransform&quot;:{&quot;translate&quot;:{&quot;x&quot;:-166.2672331570277,&quot;y&quot;:-206.45989074828753},&quot;rotate&quot;:0,&quot;skewX&quot;:0,&quot;scale&quot;:{&quot;x&quot;:1,&quot;y&quot;:1}},&quot;image&quot;:{&quot;url&quot;:&quot;https://icons.biorender.com/biorender/632b3eeaa74fe30026ca64a5/chord-diagram.png&quot;,&quot;fallbackUrl&quot;:&quot;https://res.cloudinary.com/dlcjuc3ej/image/upload/v1663778536/r31td480kzqornafeevc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95&quot;},&quot;styles&quot;:{&quot;editable&quot;:[{&quot;styleName&quot;:&quot;SATURATE&quot;,&quot;index&quot;:0,&quot;value&quot;:200}]}}}}"/>
    <we:property name="664e12186f819213e1d34df3_1716457422860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499.3812237594359,&quot;y&quot;:273.5237116595255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14.76332484121319,&quot;y&quot;:-168.49309146124645},&quot;rotate&quot;:0.15185505798514384,&quot;skewX&quot;:2.1470572334538175e-17,&quot;scale&quot;:{&quot;x&quot;:0.4019835812883754,&quot;y&quot;:0.40198358128837697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84.6784246946139,&quot;y&quot;:-190.67894625705358},&quot;rotate&quot;:0.23809748015211502,&quot;skewX&quot;:2.9462826570888314e-17,&quot;scale&quot;:{&quot;x&quot;:0.171578523172695,&quot;y&quot;:0.17157852317269495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37.50192874700076,&quot;y&quot;:-143.7180394191847},&quot;rotate&quot;:0,&quot;skewX&quot;:0,&quot;scale&quot;:{&quot;x&quot;:0.19412912743199662,&quot;y&quot;:0.19412912743199665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96.93064059883598,&quot;y&quot;:-140.11951127943124},&quot;rotate&quot;:-0.43392085305628153,&quot;skewX&quot;:0,&quot;scale&quot;:{&quot;x&quot;:0.12449414893638229,&quot;y&quot;:0.12449414893638211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44.38270873026312,&quot;y&quot;:-196.10534545224067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5.50246566641622,&quot;y&quot;:9.459164078548568},&quot;rotate&quot;:-2.6017623159479464,&quot;skewX&quot;:5.762828572105892e-16,&quot;scale&quot;:{&quot;x&quot;:0.02566086597539864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0.751440088713606,&quot;y&quot;:0.477580293274654},&quot;rotate&quot;:-1.6001178582284015,&quot;skewX&quot;:2.7785066329796224e-16,&quot;scale&quot;:{&quot;x&quot;:0.02566086597539866,&quot;y&quot;:0.02449446297651689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4.762960709335576,&quot;y&quot;:-10.136738517189894},&quot;rotate&quot;:0.48869219055841245,&quot;skewX&quot;:4.939567347519334e-16,&quot;scale&quot;:{&quot;x&quot;:0.025660865975398645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0.710506970045547,&quot;y&quot;:-0.45613452961457457},&quot;rotate&quot;:1.5060446115459072,&quot;skewX&quot;:3.704675510639497e-16,&quot;scale&quot;:{&quot;x&quot;:0.025660865975398656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5.228550666910869,&quot;y&quot;:9.109008388081984},&quot;rotate&quot;:2.588672346557989,&quot;skewX&quot;:-7.409351021279001e-16,&quot;scale&quot;:{&quot;x&quot;:0.025660865975398642,&quot;y&quot;:0.02449446297651689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5.968632482820145,&quot;y&quot;:-9.4369422825427},&quot;rotate&quot;:-0.6099925735720186,&quot;skewX&quot;:-8.232612245865559e-16,&quot;scale&quot;:{&quot;x&quot;:0.02566086597539864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09925611620758755,&quot;y&quot;:0},&quot;rotate&quot;:0,&quot;skewX&quot;:-2.7620987895220766e-16,&quot;scale&quot;:{&quot;x&quot;:0.2216165697875337,&quot;y&quot;:0.223949375785297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2928790140219588,&quot;y&quot;:-2.6570660314526426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595984142456082,&quot;y&quot;:-0.2076197338009527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5704188564256672,&quot;y&quot;:2.358466863738913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1.8325309725458787,&quot;y&quot;:4.555970113632144},&quot;rotate&quot;:0,&quot;skewX&quot;:-2.733326927131222e-16,&quot;scale&quot;:{&quot;x&quot;:0.008164820992172294,&quot;y&quot;:0.008164820992172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4.682996179207613,&quot;y&quot;:-2.353801251743386},&quot;rotate&quot;:0,&quot;skewX&quot;:-2.733326927131222e-16,&quot;scale&quot;:{&quot;x&quot;:0.012830432987699317,&quot;y&quot;:0.012830432987699328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184.35119914665427,&quot;y&quot;:-166.03291393481592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135.82272572661947,&quot;y&quot;:-126.1024399864296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420.4467750338448,&quot;y&quot;:0.5196294757204711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b3403d18-b01b-4b37-988a-f348cacee649&quot;:{&quot;id&quot;:&quot;b3403d18-b01b-4b37-988a-f348cacee649&quot;,&quot;name&quot;:&quot;Chord diagram&quot;,&quot;displayName&quot;:&quot;&quot;,&quot;type&quot;:&quot;FIGURE_OBJECT&quot;,&quot;relativeTransform&quot;:{&quot;translate&quot;:{&quot;x&quot;:-313.69023318705354,&quot;y&quot;:93.69888152724458},&quot;rotate&quot;:0,&quot;skewX&quot;:0,&quot;scale&quot;:{&quot;x&quot;:0.97082378195003,&quot;y&quot;:0.97082378195003}},&quot;image&quot;:{&quot;url&quot;:&quot;https://icons.biorender.com/biorender/632b3eeaa74fe30026ca64a4/chord-diagram.png&quot;,&quot;fallbackUrl&quot;:&quot;https://res.cloudinary.com/dlcjuc3ej/image/upload/v1663778536/qztvzldeltlvjllaraju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#/keystone/api/icons/632b3eeaa74fe30026ca64a4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8&quot;},&quot;styles&quot;:{&quot;editable&quot;:[{&quot;styleName&quot;:&quot;SATURATE&quot;,&quot;index&quot;:0,&quot;value&quot;:200},{&quot;styleName&quot;:&quot;GLOW&quot;,&quot;index&quot;:0,&quot;value&quot;:0}]}},&quot;01107daf-2358-4b6f-9813-6f6ad126fa7f&quot;:{&quot;id&quot;:&quot;01107daf-2358-4b6f-9813-6f6ad126fa7f&quot;,&quot;name&quot;:&quot;Chord diagram&quot;,&quot;displayName&quot;:&quot;&quot;,&quot;type&quot;:&quot;FIGURE_OBJECT&quot;,&quot;relativeTransform&quot;:{&quot;translate&quot;:{&quot;x&quot;:-52.32026038324801,&quot;y&quot;:79.28471239053155},&quot;rotate&quot;:0,&quot;skewX&quot;:0,&quot;scale&quot;:{&quot;x&quot;:1,&quot;y&quot;:1}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#/keystone/api/icons/632b3e88a74fe30026ca64a1/20220921164216/image/chord-diagram.svg#/keystone/api/icons/632b3e88a74fe30026ca64a1/20220921164216/image/chord-diagram.svg#/keystone/api/icons/632b3e88a74fe30026ca64a1/20220921164216/image/chord-diagram.svg#/keystone/api/icons/632b3e88a74fe30026ca64a1/20220921164216/image/chord-diagram.svg#/keystone/api/icons/632b3e88a74fe30026ca64a1/20220921164216/image/chord-diagram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9&quot;},&quot;opacity&quot;:1},&quot;e7deb342-0db6-42ea-8463-71d44abe22d3&quot;:{&quot;id&quot;:&quot;e7deb342-0db6-42ea-8463-71d44abe22d3&quot;,&quot;name&quot;:&quot;Chord diagram&quot;,&quot;displayName&quot;:&quot;&quot;,&quot;type&quot;:&quot;FIGURE_OBJECT&quot;,&quot;relativeTransform&quot;:{&quot;translate&quot;:{&quot;x&quot;:-166.2672331570277,&quot;y&quot;:-206.45989074828753},&quot;rotate&quot;:0,&quot;skewX&quot;:0,&quot;scale&quot;:{&quot;x&quot;:1,&quot;y&quot;:1}},&quot;image&quot;:{&quot;url&quot;:&quot;https://icons.biorender.com/biorender/632b3eeaa74fe30026ca64a5/chord-diagram.png&quot;,&quot;fallbackUrl&quot;:&quot;https://res.cloudinary.com/dlcjuc3ej/image/upload/v1663778536/r31td480kzqornafeevc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#/keystone/api/icons/632b3eeaa74fe30026ca64a5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95&quot;},&quot;styles&quot;:{&quot;editable&quot;:[{&quot;styleName&quot;:&quot;SATURATE&quot;,&quot;index&quot;:0,&quot;value&quot;:200}]}}}}"/>
    <we:property name="664e12186f819213e1d34df3_1716471219439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499.3812237594359,&quot;y&quot;:273.5237116595255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14.76332484121319,&quot;y&quot;:-168.49309146124645},&quot;rotate&quot;:0.15185505798514384,&quot;skewX&quot;:2.1470572334538175e-17,&quot;scale&quot;:{&quot;x&quot;:0.4019835812883754,&quot;y&quot;:0.40198358128837697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84.6784246946139,&quot;y&quot;:-190.67894625705358},&quot;rotate&quot;:0.23809748015211502,&quot;skewX&quot;:2.9462826570888314e-17,&quot;scale&quot;:{&quot;x&quot;:0.171578523172695,&quot;y&quot;:0.17157852317269495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37.50192874700076,&quot;y&quot;:-143.7180394191847},&quot;rotate&quot;:0,&quot;skewX&quot;:0,&quot;scale&quot;:{&quot;x&quot;:0.19412912743199662,&quot;y&quot;:0.19412912743199665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96.93064059883598,&quot;y&quot;:-140.11951127943124},&quot;rotate&quot;:-0.43392085305628153,&quot;skewX&quot;:0,&quot;scale&quot;:{&quot;x&quot;:0.12449414893638229,&quot;y&quot;:0.12449414893638211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44.38270873026312,&quot;y&quot;:-196.10534545224067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5.50246566641622,&quot;y&quot;:9.459164078548568},&quot;rotate&quot;:-2.6017623159479464,&quot;skewX&quot;:5.762828572105892e-16,&quot;scale&quot;:{&quot;x&quot;:0.02566086597539864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0.751440088713606,&quot;y&quot;:0.477580293274654},&quot;rotate&quot;:-1.6001178582284015,&quot;skewX&quot;:2.7785066329796224e-16,&quot;scale&quot;:{&quot;x&quot;:0.02566086597539866,&quot;y&quot;:0.02449446297651689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4.762960709335576,&quot;y&quot;:-10.136738517189894},&quot;rotate&quot;:0.48869219055841245,&quot;skewX&quot;:4.939567347519334e-16,&quot;scale&quot;:{&quot;x&quot;:0.025660865975398645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0.710506970045547,&quot;y&quot;:-0.45613452961457457},&quot;rotate&quot;:1.5060446115459072,&quot;skewX&quot;:3.704675510639497e-16,&quot;scale&quot;:{&quot;x&quot;:0.025660865975398656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5.228550666910869,&quot;y&quot;:9.109008388081984},&quot;rotate&quot;:2.588672346557989,&quot;skewX&quot;:-7.409351021279001e-16,&quot;scale&quot;:{&quot;x&quot;:0.025660865975398642,&quot;y&quot;:0.02449446297651689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5.968632482820145,&quot;y&quot;:-9.4369422825427},&quot;rotate&quot;:-0.6099925735720186,&quot;skewX&quot;:-8.232612245865559e-16,&quot;scale&quot;:{&quot;x&quot;:0.02566086597539864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09925611620758755,&quot;y&quot;:0},&quot;rotate&quot;:0,&quot;skewX&quot;:-2.7620987895220766e-16,&quot;scale&quot;:{&quot;x&quot;:0.2216165697875337,&quot;y&quot;:0.223949375785297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2928790140219588,&quot;y&quot;:-2.6570660314526426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595984142456082,&quot;y&quot;:-0.2076197338009527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5704188564256672,&quot;y&quot;:2.358466863738913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1.8325309725458787,&quot;y&quot;:4.555970113632144},&quot;rotate&quot;:0,&quot;skewX&quot;:-2.733326927131222e-16,&quot;scale&quot;:{&quot;x&quot;:0.008164820992172294,&quot;y&quot;:0.008164820992172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4.682996179207613,&quot;y&quot;:-2.353801251743386},&quot;rotate&quot;:0,&quot;skewX&quot;:-2.733326927131222e-16,&quot;scale&quot;:{&quot;x&quot;:0.012830432987699317,&quot;y&quot;:0.012830432987699328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184.35119914665427,&quot;y&quot;:-166.03291393481592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135.82272572661947,&quot;y&quot;:-126.1024399864296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420.4467750338448,&quot;y&quot;:0.5196294757204711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361.16448304098145,&quot;y&quot;:-75.97663790094856},&quot;rotate&quot;:0,&quot;skewX&quot;:0,&quot;scale&quot;:{&quot;x&quot;:0.6387410337091137,&quot;y&quot;:0.6387410337091137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1dff8c68-ce3e-405f-8ccb-419ea4cef201&quot;,&quot;order&quot;:&quot;999999998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34.36140064384654,&quot;y&quot;:-95.91637166171134},&quot;rotate&quot;:0,&quot;skewX&quot;:0,&quot;scale&quot;:{&quot;x&quot;:0.289135582459869,&quot;y&quot;:0.289135582459869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1dff8c68-ce3e-405f-8ccb-419ea4cef201&quot;,&quot;order&quot;:&quot;999999999&quot;}},&quot;ae0a3f01-81d5-4eef-b0a7-7cca48bdf62c&quot;:{&quot;id&quot;:&quot;ae0a3f01-81d5-4eef-b0a7-7cca48bdf62c&quot;,&quot;name&quot;:&quot;Macrophage&quot;,&quot;displayName&quot;:&quot;&quot;,&quot;type&quot;:&quot;FIGURE_OBJECT&quot;,&quot;relativeTransform&quot;:{&quot;translate&quot;:{&quot;x&quot;:-190.25488155727044,&quot;y&quot;:-45.258579987860884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&quot;}},&quot;3219fca9-3f70-4df0-9bbc-138c359709d6&quot;:{&quot;id&quot;:&quot;3219fca9-3f70-4df0-9bbc-138c359709d6&quot;,&quot;name&quot;:&quot;Macrophage&quot;,&quot;displayName&quot;:&quot;&quot;,&quot;type&quot;:&quot;FIGURE_OBJECT&quot;,&quot;relativeTransform&quot;:{&quot;translate&quot;:{&quot;x&quot;:-9.184789993930579,&quot;y&quot;:7.4395388016994985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5&quot;}},&quot;ef52039c-f24f-4c03-a46d-b638adb55747&quot;:{&quot;id&quot;:&quot;ef52039c-f24f-4c03-a46d-b638adb55747&quot;,&quot;name&quot;:&quot;Macrophage&quot;,&quot;displayName&quot;:&quot;&quot;,&quot;type&quot;:&quot;FIGURE_OBJECT&quot;,&quot;relativeTransform&quot;:{&quot;translate&quot;:{&quot;x&quot;:-157.4846075609122,&quot;y&quot;:154.28451157547906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7&quot;}}}}"/>
    <we:property name="664e12186f819213e1d34df3_1716471220686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499.3812237594359,&quot;y&quot;:273.5237116595255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14.76332484121319,&quot;y&quot;:-168.49309146124645},&quot;rotate&quot;:0.15185505798514384,&quot;skewX&quot;:2.1470572334538175e-17,&quot;scale&quot;:{&quot;x&quot;:0.4019835812883754,&quot;y&quot;:0.40198358128837697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84.6784246946139,&quot;y&quot;:-190.67894625705358},&quot;rotate&quot;:0.23809748015211502,&quot;skewX&quot;:2.9462826570888314e-17,&quot;scale&quot;:{&quot;x&quot;:0.171578523172695,&quot;y&quot;:0.17157852317269495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37.50192874700076,&quot;y&quot;:-143.7180394191847},&quot;rotate&quot;:0,&quot;skewX&quot;:0,&quot;scale&quot;:{&quot;x&quot;:0.19412912743199662,&quot;y&quot;:0.19412912743199665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96.93064059883598,&quot;y&quot;:-140.11951127943124},&quot;rotate&quot;:-0.43392085305628153,&quot;skewX&quot;:0,&quot;scale&quot;:{&quot;x&quot;:0.12449414893638229,&quot;y&quot;:0.12449414893638211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44.38270873026312,&quot;y&quot;:-196.10534545224067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5.50246566641622,&quot;y&quot;:9.459164078548568},&quot;rotate&quot;:-2.6017623159479464,&quot;skewX&quot;:5.762828572105892e-16,&quot;scale&quot;:{&quot;x&quot;:0.02566086597539864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0.751440088713606,&quot;y&quot;:0.477580293274654},&quot;rotate&quot;:-1.6001178582284015,&quot;skewX&quot;:2.7785066329796224e-16,&quot;scale&quot;:{&quot;x&quot;:0.02566086597539866,&quot;y&quot;:0.02449446297651689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4.762960709335576,&quot;y&quot;:-10.136738517189894},&quot;rotate&quot;:0.48869219055841245,&quot;skewX&quot;:4.939567347519334e-16,&quot;scale&quot;:{&quot;x&quot;:0.025660865975398645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0.710506970045547,&quot;y&quot;:-0.45613452961457457},&quot;rotate&quot;:1.5060446115459072,&quot;skewX&quot;:3.704675510639497e-16,&quot;scale&quot;:{&quot;x&quot;:0.025660865975398656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5.228550666910869,&quot;y&quot;:9.109008388081984},&quot;rotate&quot;:2.588672346557989,&quot;skewX&quot;:-7.409351021279001e-16,&quot;scale&quot;:{&quot;x&quot;:0.025660865975398642,&quot;y&quot;:0.02449446297651689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5.968632482820145,&quot;y&quot;:-9.4369422825427},&quot;rotate&quot;:-0.6099925735720186,&quot;skewX&quot;:-8.232612245865559e-16,&quot;scale&quot;:{&quot;x&quot;:0.02566086597539864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09925611620758755,&quot;y&quot;:0},&quot;rotate&quot;:0,&quot;skewX&quot;:-2.7620987895220766e-16,&quot;scale&quot;:{&quot;x&quot;:0.2216165697875337,&quot;y&quot;:0.223949375785297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2928790140219588,&quot;y&quot;:-2.6570660314526426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595984142456082,&quot;y&quot;:-0.2076197338009527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5704188564256672,&quot;y&quot;:2.358466863738913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1.8325309725458787,&quot;y&quot;:4.555970113632144},&quot;rotate&quot;:0,&quot;skewX&quot;:-2.733326927131222e-16,&quot;scale&quot;:{&quot;x&quot;:0.008164820992172294,&quot;y&quot;:0.008164820992172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4.682996179207613,&quot;y&quot;:-2.353801251743386},&quot;rotate&quot;:0,&quot;skewX&quot;:-2.733326927131222e-16,&quot;scale&quot;:{&quot;x&quot;:0.012830432987699317,&quot;y&quot;:0.012830432987699328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184.35119914665427,&quot;y&quot;:-166.03291393481592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135.82272572661947,&quot;y&quot;:-126.1024399864296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420.4467750338448,&quot;y&quot;:0.5196294757204711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361.16448304098145,&quot;y&quot;:-75.97663790094856},&quot;rotate&quot;:0,&quot;skewX&quot;:0,&quot;scale&quot;:{&quot;x&quot;:0.6387410337091137,&quot;y&quot;:0.6387410337091137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1dff8c68-ce3e-405f-8ccb-419ea4cef201&quot;,&quot;order&quot;:&quot;999999998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34.36140064384654,&quot;y&quot;:-95.91637166171134},&quot;rotate&quot;:0,&quot;skewX&quot;:0,&quot;scale&quot;:{&quot;x&quot;:0.289135582459869,&quot;y&quot;:0.289135582459869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1dff8c68-ce3e-405f-8ccb-419ea4cef201&quot;,&quot;order&quot;:&quot;999999999&quot;}},&quot;ae0a3f01-81d5-4eef-b0a7-7cca48bdf62c&quot;:{&quot;id&quot;:&quot;ae0a3f01-81d5-4eef-b0a7-7cca48bdf62c&quot;,&quot;name&quot;:&quot;Macrophage&quot;,&quot;displayName&quot;:&quot;&quot;,&quot;type&quot;:&quot;FIGURE_OBJECT&quot;,&quot;relativeTransform&quot;:{&quot;translate&quot;:{&quot;x&quot;:-190.25488155727044,&quot;y&quot;:-45.258579987860884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&quot;}},&quot;3219fca9-3f70-4df0-9bbc-138c359709d6&quot;:{&quot;id&quot;:&quot;3219fca9-3f70-4df0-9bbc-138c359709d6&quot;,&quot;name&quot;:&quot;Macrophage&quot;,&quot;displayName&quot;:&quot;&quot;,&quot;type&quot;:&quot;FIGURE_OBJECT&quot;,&quot;relativeTransform&quot;:{&quot;translate&quot;:{&quot;x&quot;:-9.184789993930579,&quot;y&quot;:7.4395388016994985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5&quot;}},&quot;ef52039c-f24f-4c03-a46d-b638adb55747&quot;:{&quot;id&quot;:&quot;ef52039c-f24f-4c03-a46d-b638adb55747&quot;,&quot;name&quot;:&quot;Macrophage&quot;,&quot;displayName&quot;:&quot;&quot;,&quot;type&quot;:&quot;FIGURE_OBJECT&quot;,&quot;relativeTransform&quot;:{&quot;translate&quot;:{&quot;x&quot;:-157.4846075609122,&quot;y&quot;:154.28451157547906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7&quot;}}}}"/>
    <we:property name="664e12186f819213e1d34df3_1716471672182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4a9c86c3-b83a-4562-8391-46ebe60bbca1&quot;:{&quot;relativeTransform&quot;:{&quot;translate&quot;:{&quot;x&quot;:499.3812237594359,&quot;y&quot;:273.5237116595255},&quot;rotate&quot;:0,&quot;skewX&quot;:0,&quot;scale&quot;:{&quot;x&quot;:1,&quot;y&quot;:1}},&quot;type&quot;:&quot;FIGURE_OBJECT&quot;,&quot;id&quot;:&quot;4a9c86c3-b83a-4562-8391-46ebe60bbca1&quot;,&quot;parent&quot;:{&quot;type&quot;:&quot;CHILD&quot;,&quot;parentId&quot;:&quot;1dff8c68-ce3e-405f-8ccb-419ea4cef201&quot;,&quot;order&quot;:&quot;8&quot;},&quot;name&quot;:&quot;Microbial pathogens&quot;,&quot;displayName&quot;:&quot;Microbial pathogens&quot;,&quot;source&quot;:{&quot;id&quot;:&quot;60e380a4e0803d00aa93de80&quot;,&quot;type&quot;:&quot;ASSETS&quot;},&quot;isPremium&quot;:true,&quot;opacity&quot;:0.97},&quot;382b58ce-008e-49f2-b723-28302bb578f9&quot;:{&quot;type&quot;:&quot;FIGURE_OBJECT&quot;,&quot;id&quot;:&quot;382b58ce-008e-49f2-b723-28302bb578f9&quot;,&quot;name&quot;:&quot;Bacillus (amphilophotrichous flagella)&quot;,&quot;relativeTransform&quot;:{&quot;translate&quot;:{&quot;x&quot;:-114.76332484121319,&quot;y&quot;:-168.49309146124645},&quot;rotate&quot;:0.15185505798514384,&quot;skewX&quot;:2.1470572334538175e-17,&quot;scale&quot;:{&quot;x&quot;:0.4019835812883754,&quot;y&quot;:0.40198358128837697}},&quot;opacity&quot;:1,&quot;image&quot;:{&quot;url&quot;:&quot;https://icons.biorender.com/biorender/5e178c76cd8a840026a897c7/bacillus-amphilophotrichous-flagella.png&quot;,&quot;fallbackUrl&quot;:&quot;https://res.cloudinary.com/dlcjuc3ej/image/upload/v1578601584/qziehjxbdhtsfqyccx6m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#/keystone/api/icons/5e178c76cd8a840026a897c7/bacillus-amphilophotrichous-flagella.svg&quot;,&quot;size&quot;:{&quot;x&quot;:234,&quot;y&quot;:33},&quot;isPremium&quot;:false,&quot;isPacked&quot;:true},&quot;source&quot;:{&quot;id&quot;:&quot;5b070e40b7dbf70014def790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1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34b87a26-0882-4b9c-b683-5b2574191bf7&quot;:{&quot;type&quot;:&quot;FIGURE_OBJECT&quot;,&quot;id&quot;:&quot;34b87a26-0882-4b9c-b683-5b2574191bf7&quot;,&quot;name&quot;:&quot;Vibrio cholerae 1&quot;,&quot;relativeTransform&quot;:{&quot;translate&quot;:{&quot;x&quot;:-84.6784246946139,&quot;y&quot;:-190.67894625705358},&quot;rotate&quot;:0.23809748015211502,&quot;skewX&quot;:2.9462826570888314e-17,&quot;scale&quot;:{&quot;x&quot;:0.171578523172695,&quot;y&quot;:0.17157852317269495}},&quot;opacity&quot;:1,&quot;image&quot;:{&quot;url&quot;:&quot;https://icons.biorender.com/biorender/5b0db3711531dd0014891498/20180529201040/image/vibrio-cholerae-1.png&quot;,&quot;fallbackUrl&quot;:&quot;https://res.cloudinary.com/dlcjuc3ej/image/upload/v1527624640/im5oga7sakq5m6pjghcz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#/keystone/api/icons/5b0db3711531dd0014891498/20180529201040/image/vibrio-cholerae-1.svg&quot;,&quot;size&quot;:{&quot;x&quot;:518,&quot;y&quot;:179},&quot;isPremium&quot;:false,&quot;isPacked&quot;:true},&quot;source&quot;:{&quot;id&quot;:&quot;5b0db3711531dd0014891498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2&quot;},&quot;styles&quot;:{&quot;editable&quot;:[{&quot;styleName&quot;:&quot;SATURATE&quot;,&quot;index&quot;:0,&quot;value&quot;:77}],&quot;vector-hidden&quot;:[{&quot;styleName&quot;:&quot;MONOCHROME_COLOR&quot;,&quot;index&quot;:0,&quot;color&quot;:&quot;#95AAD3&quot;}],&quot;Layer_5-hidden&quot;:[{&quot;monochromeTargetColor&quot;:&quot;#95AAD3&quot;,&quot;styleName&quot;:&quot;FILL&quot;},{&quot;monochromeTargetColor&quot;:&quot;#95AAD3&quot;,&quot;styleName&quot;:&quot;STROKE&quot;,&quot;color&quot;:&quot;#637ab2&quot;}]}},&quot;e24d58e8-d988-4f76-af94-5831f6fb92b4&quot;:{&quot;type&quot;:&quot;FIGURE_OBJECT&quot;,&quot;id&quot;:&quot;e24d58e8-d988-4f76-af94-5831f6fb92b4&quot;,&quot;name&quot;:&quot;Micrococcus&quot;,&quot;relativeTransform&quot;:{&quot;translate&quot;:{&quot;x&quot;:-137.50192874700076,&quot;y&quot;:-143.7180394191847},&quot;rotate&quot;:0,&quot;skewX&quot;:0,&quot;scale&quot;:{&quot;x&quot;:0.19412912743199662,&quot;y&quot;:0.19412912743199665}},&quot;opacity&quot;:1,&quot;image&quot;:{&quot;url&quot;:&quot;https://icons.biorender.com/biorender/5b0729b7bd399f0014847e2d/micrococcus.png&quot;,&quot;fallbackUrl&quot;:&quot;https://res.cloudinary.com/dlcjuc3ej/image/upload/v1527196079/dxxe3lxxae89gdxgxwun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#/keystone/api/icons/5b0729b7bd399f0014847e2d/micrococcus.svg&quot;,&quot;size&quot;:{&quot;x&quot;:142,&quot;y&quot;:146},&quot;isPremium&quot;:false,&quot;isPacked&quot;:true},&quot;source&quot;:{&quot;id&quot;:&quot;5a5d147d4c65870014a03162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5&quot;},&quot;styles&quot;:{&quot;editable&quot;:[{&quot;styleName&quot;:&quot;SATURATE&quot;,&quot;index&quot;:0,&quot;value&quot;:77}],&quot;back-hidden&quot;:[{&quot;styleName&quot;:&quot;MONOCHROME_COLOR&quot;,&quot;index&quot;:0,&quot;color&quot;:&quot;#95AAD3&quot;}],&quot;mid-hidden&quot;:[{&quot;styleName&quot;:&quot;MONOCHROME_COLOR&quot;,&quot;index&quot;:0,&quot;color&quot;:&quot;#95AAD3&quot;}],&quot;front-hidden&quot;:[{&quot;styleName&quot;:&quot;MONOCHROME_COLOR&quot;,&quot;index&quot;:0,&quot;color&quot;:&quot;#95AAD3&quot;}],&quot;outline-hidden&quot;:[{&quot;monochromeTargetColor&quot;:&quot;#95AAD3&quot;,&quot;styleName&quot;:&quot;FILL&quot;},{&quot;monochromeTargetColor&quot;:&quot;#95AAD3&quot;,&quot;styleName&quot;:&quot;STROKE&quot;,&quot;color&quot;:&quot;#536ca8&quot;}]}},&quot;ab80eafc-3103-4610-9e40-521b563560a5&quot;:{&quot;type&quot;:&quot;FIGURE_OBJECT&quot;,&quot;id&quot;:&quot;ab80eafc-3103-4610-9e40-521b563560a5&quot;,&quot;name&quot;:&quot;Neisseria 1&quot;,&quot;relativeTransform&quot;:{&quot;translate&quot;:{&quot;x&quot;:-96.93064059883598,&quot;y&quot;:-140.11951127943124},&quot;rotate&quot;:-0.43392085305628153,&quot;skewX&quot;:0,&quot;scale&quot;:{&quot;x&quot;:0.12449414893638229,&quot;y&quot;:0.12449414893638211}},&quot;opacity&quot;:1,&quot;image&quot;:{&quot;url&quot;:&quot;https://icons.biorender.com/biorender/5b0db663ed50f40014846dcc/neisseria-1.png&quot;,&quot;fallbackUrl&quot;:&quot;https://res.cloudinary.com/dlcjuc3ej/image/upload/v1527625312/vvbfjvahth64iouvgiqd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#/keystone/api/icons/5b0db663ed50f40014846dcc/neisseria-1.svg&quot;,&quot;size&quot;:{&quot;x&quot;:298,&quot;y&quot;:220},&quot;isPremium&quot;:false,&quot;isPacked&quot;:true},&quot;source&quot;:{&quot;id&quot;:&quot;5b0db5d1ed50f40014846dc7&quot;,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6&quot;},&quot;styles&quot;:{&quot;editable&quot;:[{&quot;styleName&quot;:&quot;SATURATE&quot;,&quot;index&quot;:0,&quot;value&quot;:77}],&quot;vector-hidden&quot;:[{&quot;styleName&quot;:&quot;MONOCHROME_COLOR&quot;,&quot;index&quot;:0,&quot;color&quot;:&quot;#95AAD3&quot;}]}},&quot;2c921e1a-25b7-414f-be78-ae74e1e1ef76&quot;:{&quot;type&quot;:&quot;FIGURE_OBJECT&quot;,&quot;id&quot;:&quot;2c921e1a-25b7-414f-be78-ae74e1e1ef76&quot;,&quot;relativeTransform&quot;:{&quot;translate&quot;:{&quot;x&quot;:-144.38270873026312,&quot;y&quot;:-196.10534545224067},&quot;rotate&quot;:-0.7450787641474413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a9c86c3-b83a-4562-8391-46ebe60bbca1&quot;,&quot;order&quot;:&quot;7&quot;}},&quot;7d554a2e-86b4-4851-8d24-9519a9d4aa8c&quot;:{&quot;type&quot;:&quot;FIGURE_OBJECT&quot;,&quot;id&quot;:&quot;7d554a2e-86b4-4851-8d24-9519a9d4aa8c&quot;,&quot;name&quot;:&quot;Viral protein 2&quot;,&quot;relativeTransform&quot;:{&quot;translate&quot;:{&quot;x&quot;:-5.50246566641622,&quot;y&quot;:9.459164078548568},&quot;rotate&quot;:-2.6017623159479464,&quot;skewX&quot;:5.762828572105892e-16,&quot;scale&quot;:{&quot;x&quot;:0.02566086597539864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05&quot;},&quot;styles&quot;:{&quot;editable&quot;:[{&quot;styleName&quot;:&quot;SATURATE&quot;,&quot;index&quot;:0,&quot;value&quot;:77},{&quot;styleName&quot;:&quot;MONOCHROME_COLOR&quot;,&quot;index&quot;:0,&quot;color&quot;:&quot;#95AAD3&quot;}]}},&quot;095bf253-25e8-43c4-a386-b288704878b2&quot;:{&quot;type&quot;:&quot;FIGURE_OBJECT&quot;,&quot;id&quot;:&quot;095bf253-25e8-43c4-a386-b288704878b2&quot;,&quot;name&quot;:&quot;Viral protein 2&quot;,&quot;relativeTransform&quot;:{&quot;translate&quot;:{&quot;x&quot;:-10.751440088713606,&quot;y&quot;:0.477580293274654},&quot;rotate&quot;:-1.6001178582284015,&quot;skewX&quot;:2.7785066329796224e-16,&quot;scale&quot;:{&quot;x&quot;:0.02566086597539866,&quot;y&quot;:0.02449446297651689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&quot;},&quot;styles&quot;:{&quot;&quot;:[{&quot;styleName&quot;:&quot;SATURATE&quot;,&quot;index&quot;:0,&quot;value&quot;:77},{&quot;styleName&quot;:&quot;MONOCHROME_COLOR&quot;,&quot;index&quot;:0,&quot;color&quot;:&quot;#95AAD3&quot;}]}},&quot;044f1473-49fb-4cf8-915e-20046aca0587&quot;:{&quot;type&quot;:&quot;FIGURE_OBJECT&quot;,&quot;id&quot;:&quot;044f1473-49fb-4cf8-915e-20046aca0587&quot;,&quot;name&quot;:&quot;Viral protein 2&quot;,&quot;relativeTransform&quot;:{&quot;translate&quot;:{&quot;x&quot;:4.762960709335576,&quot;y&quot;:-10.136738517189894},&quot;rotate&quot;:0.48869219055841245,&quot;skewX&quot;:4.939567347519334e-16,&quot;scale&quot;:{&quot;x&quot;:0.025660865975398645,&quot;y&quot;:0.024494462976516897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15&quot;},&quot;styles&quot;:{&quot;&quot;:[{&quot;styleName&quot;:&quot;SATURATE&quot;,&quot;index&quot;:0,&quot;value&quot;:77},{&quot;styleName&quot;:&quot;MONOCHROME_COLOR&quot;,&quot;index&quot;:0,&quot;color&quot;:&quot;#95AAD3&quot;}]}},&quot;eb893744-40d5-4fcf-978c-266ab3ea270c&quot;:{&quot;type&quot;:&quot;FIGURE_OBJECT&quot;,&quot;id&quot;:&quot;eb893744-40d5-4fcf-978c-266ab3ea270c&quot;,&quot;name&quot;:&quot;Viral protein 2&quot;,&quot;relativeTransform&quot;:{&quot;translate&quot;:{&quot;x&quot;:10.710506970045547,&quot;y&quot;:-0.45613452961457457},&quot;rotate&quot;:1.5060446115459072,&quot;skewX&quot;:3.704675510639497e-16,&quot;scale&quot;:{&quot;x&quot;:0.025660865975398656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&quot;},&quot;styles&quot;:{&quot;&quot;:[{&quot;styleName&quot;:&quot;SATURATE&quot;,&quot;index&quot;:0,&quot;value&quot;:77},{&quot;styleName&quot;:&quot;MONOCHROME_COLOR&quot;,&quot;index&quot;:0,&quot;color&quot;:&quot;#95AAD3&quot;}]}},&quot;79d170cc-5357-47ef-b443-efa492bea80b&quot;:{&quot;type&quot;:&quot;FIGURE_OBJECT&quot;,&quot;id&quot;:&quot;79d170cc-5357-47ef-b443-efa492bea80b&quot;,&quot;name&quot;:&quot;Viral protein 2&quot;,&quot;relativeTransform&quot;:{&quot;translate&quot;:{&quot;x&quot;:5.228550666910869,&quot;y&quot;:9.109008388081984},&quot;rotate&quot;:2.588672346557989,&quot;skewX&quot;:-7.409351021279001e-16,&quot;scale&quot;:{&quot;x&quot;:0.025660865975398642,&quot;y&quot;:0.024494462976516893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25&quot;},&quot;styles&quot;:{&quot;&quot;:[{&quot;styleName&quot;:&quot;SATURATE&quot;,&quot;index&quot;:0,&quot;value&quot;:77},{&quot;styleName&quot;:&quot;MONOCHROME_COLOR&quot;,&quot;index&quot;:0,&quot;color&quot;:&quot;#95AAD3&quot;}]}},&quot;f1f06bce-1a24-425f-82c9-26e171990cb5&quot;:{&quot;type&quot;:&quot;FIGURE_OBJECT&quot;,&quot;id&quot;:&quot;f1f06bce-1a24-425f-82c9-26e171990cb5&quot;,&quot;name&quot;:&quot;Viral protein 2&quot;,&quot;relativeTransform&quot;:{&quot;translate&quot;:{&quot;x&quot;:-5.968632482820145,&quot;y&quot;:-9.4369422825427},&quot;rotate&quot;:-0.6099925735720186,&quot;skewX&quot;:-8.232612245865559e-16,&quot;scale&quot;:{&quot;x&quot;:0.02566086597539864,&quot;y&quot;:0.024494462976516886}},&quot;opacity&quot;:1,&quot;image&quot;:{&quot;url&quot;:&quot;https://res.cloudinary.com/dlcjuc3ej/image/upload/v1522777338/buwblu8sjmabem9ik2ek.svg&quot;,&quot;size&quot;:{&quot;x&quot;:103,&quot;y&quot;:286},&quot;isPremium&quot;:false},&quot;source&quot;:{&quot;id&quot;:&quot;5ac3bce172b7410014b468d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3&quot;},&quot;styles&quot;:{&quot;&quot;:[{&quot;styleName&quot;:&quot;SATURATE&quot;,&quot;index&quot;:0,&quot;value&quot;:77},{&quot;styleName&quot;:&quot;MONOCHROME_COLOR&quot;,&quot;index&quot;:0,&quot;color&quot;:&quot;#95AAD3&quot;}]}},&quot;5bef1b1c-ffde-471d-8aa7-f94cc38b7225&quot;:{&quot;type&quot;:&quot;FIGURE_OBJECT&quot;,&quot;id&quot;:&quot;5bef1b1c-ffde-471d-8aa7-f94cc38b7225&quot;,&quot;name&quot;:&quot;Virus 2&quot;,&quot;relativeTransform&quot;:{&quot;translate&quot;:{&quot;x&quot;:-0.09925611620758755,&quot;y&quot;:0},&quot;rotate&quot;:0,&quot;skewX&quot;:-2.7620987895220766e-16,&quot;scale&quot;:{&quot;x&quot;:0.2216165697875337,&quot;y&quot;:0.2239493757852974}},&quot;opacity&quot;:1,&quot;image&quot;:{&quot;url&quot;:&quot;https://res.cloudinary.com/dlcjuc3ej/image/upload/v1522780312/nnggnjyv7aruvil4uheb.svg&quot;,&quot;size&quot;:{&quot;x&quot;:115,&quot;y&quot;:125},&quot;isPremium&quot;:false},&quot;source&quot;:{&quot;id&quot;:&quot;5ac3c86472b7410014b46901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&quot;},&quot;styles&quot;:{&quot;editable&quot;:[{&quot;styleName&quot;:&quot;SATURATE&quot;,&quot;index&quot;:0,&quot;value&quot;:77},{&quot;styleName&quot;:&quot;MONOCHROME_COLOR&quot;,&quot;index&quot;:0,&quot;color&quot;:&quot;#95AAD3&quot;}]}},&quot;d0d0aac2-8809-4436-a2b2-6692b4db6608&quot;:{&quot;type&quot;:&quot;FIGURE_OBJECT&quot;,&quot;id&quot;:&quot;d0d0aac2-8809-4436-a2b2-6692b4db6608&quot;,&quot;name&quot;:&quot;ssDNA (2D, squiggle 2)&quot;,&quot;relativeTransform&quot;:{&quot;translate&quot;:{&quot;x&quot;:-0.2928790140219588,&quot;y&quot;:-2.6570660314526426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55&quot;},&quot;styles&quot;:{&quot;editable&quot;:[{&quot;styleName&quot;:&quot;SATURATE&quot;,&quot;index&quot;:0,&quot;value&quot;:77},{&quot;styleName&quot;:&quot;MONOCHROME_COLOR&quot;,&quot;index&quot;:0,&quot;color&quot;:&quot;#95AAD3&quot;}]}},&quot;10e260f4-2a16-47f7-a69d-84c4827e5be1&quot;:{&quot;type&quot;:&quot;FIGURE_OBJECT&quot;,&quot;id&quot;:&quot;10e260f4-2a16-47f7-a69d-84c4827e5be1&quot;,&quot;name&quot;:&quot;ssDNA (2D, squiggle 2)&quot;,&quot;relativeTransform&quot;:{&quot;translate&quot;:{&quot;x&quot;:-0.0595984142456082,&quot;y&quot;:-0.2076197338009527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6&quot;},&quot;styles&quot;:{&quot;&quot;:[{&quot;styleName&quot;:&quot;SATURATE&quot;,&quot;index&quot;:0,&quot;value&quot;:77},{&quot;styleName&quot;:&quot;MONOCHROME_COLOR&quot;,&quot;index&quot;:0,&quot;color&quot;:&quot;#95AAD3&quot;}]}},&quot;0f4eb786-4149-4c8b-b10f-6c3964d52793&quot;:{&quot;type&quot;:&quot;FIGURE_OBJECT&quot;,&quot;id&quot;:&quot;0f4eb786-4149-4c8b-b10f-6c3964d52793&quot;,&quot;name&quot;:&quot;ssDNA (2D, squiggle 2)&quot;,&quot;relativeTransform&quot;:{&quot;translate&quot;:{&quot;x&quot;:0.05704188564256672,&quot;y&quot;:2.358466863738913},&quot;rotate&quot;:0,&quot;skewX&quot;:-2.8634853522327083e-16,&quot;scale&quot;:{&quot;x&quot;:0.024494462976516883,&quot;y&quot;:0.025660865975398656}},&quot;opacity&quot;:1,&quot;image&quot;:{&quot;url&quot;:&quot;https://res.cloudinary.com/dlcjuc3ej/image/upload/v1532619103/ys1sam2ofv9oqhy0sleb.svg&quot;,&quot;size&quot;:{&quot;x&quot;:358,&quot;y&quot;:102},&quot;isPremium&quot;:false},&quot;source&quot;:{&quot;id&quot;:&quot;5b59e93c54d92500147c29c5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&quot;},&quot;styles&quot;:{&quot;&quot;:[{&quot;styleName&quot;:&quot;SATURATE&quot;,&quot;index&quot;:0,&quot;value&quot;:77},{&quot;styleName&quot;:&quot;MONOCHROME_COLOR&quot;,&quot;index&quot;:0,&quot;color&quot;:&quot;#95AAD3&quot;}]}},&quot;c6cdf8ce-d963-4da3-81d7-cae12e72b228&quot;:{&quot;type&quot;:&quot;FIGURE_OBJECT&quot;,&quot;id&quot;:&quot;c6cdf8ce-d963-4da3-81d7-cae12e72b228&quot;,&quot;name&quot;:&quot;Reverse transcriptase&quot;,&quot;relativeTransform&quot;:{&quot;translate&quot;:{&quot;x&quot;:-1.8325309725458787,&quot;y&quot;:4.555970113632144},&quot;rotate&quot;:0,&quot;skewX&quot;:-2.733326927131222e-16,&quot;scale&quot;:{&quot;x&quot;:0.008164820992172294,&quot;y&quot;:0.0081648209921723}},&quot;opacity&quot;:1,&quot;image&quot;:{&quot;url&quot;:&quot;https://res.cloudinary.com/dlcjuc3ej/image/upload/v1532705568/fs88lbr92gb6gnaq2eu3.svg&quot;,&quot;size&quot;:{&quot;x&quot;:354,&quot;y&quot;:316},&quot;isPremium&quot;:false},&quot;source&quot;:{&quot;id&quot;:&quot;5b5b3988f1e48c0014a498d2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75&quot;},&quot;styles&quot;:{&quot;editable&quot;:[{&quot;styleName&quot;:&quot;SATURATE&quot;,&quot;index&quot;:0,&quot;value&quot;:77},{&quot;styleName&quot;:&quot;MONOCHROME_COLOR&quot;,&quot;index&quot;:0,&quot;color&quot;:&quot;#95AAD3&quot;}]}},&quot;d0e1ca66-95c3-407a-978e-5f2b8e8be9bb&quot;:{&quot;type&quot;:&quot;FIGURE_OBJECT&quot;,&quot;id&quot;:&quot;d0e1ca66-95c3-407a-978e-5f2b8e8be9bb&quot;,&quot;name&quot;:&quot;Generic cell shape A&quot;,&quot;relativeTransform&quot;:{&quot;translate&quot;:{&quot;x&quot;:4.682996179207613,&quot;y&quot;:-2.353801251743386},&quot;rotate&quot;:0,&quot;skewX&quot;:-2.733326927131222e-16,&quot;scale&quot;:{&quot;x&quot;:0.012830432987699317,&quot;y&quot;:0.012830432987699328}},&quot;opacity&quot;:1,&quot;image&quot;:{&quot;url&quot;:&quot;https://res.cloudinary.com/dlcjuc3ej/image/upload/v1523371307/f2xvtioa3phieg7kscls.svg&quot;,&quot;size&quot;:{&quot;x&quot;:150,&quot;y&quot;:124},&quot;isPremium&quot;:false},&quot;source&quot;:{&quot;id&quot;:&quot;5a46616614086400142d7e0b&quot;,&quot;type&quot;:&quot;ASSETS&quot;},&quot;pathStyles&quot;:[{&quot;type&quot;:&quot;FILL&quot;,&quot;fillStyle&quot;:&quot;rgb(0,0,0)&quot;}],&quot;isLocked&quot;:false,&quot;parent&quot;:{&quot;type&quot;:&quot;CHILD&quot;,&quot;parentId&quot;:&quot;2c921e1a-25b7-414f-be78-ae74e1e1ef76&quot;,&quot;order&quot;:&quot;8&quot;},&quot;styles&quot;:{&quot;editable&quot;:[{&quot;styleName&quot;:&quot;SATURATE&quot;,&quot;index&quot;:0,&quot;value&quot;:77},{&quot;styleName&quot;:&quot;MONOCHROME_COLOR&quot;,&quot;index&quot;:0,&quot;color&quot;:&quot;#95AAD3&quot;}]}},&quot;5120e939-bf95-41c3-a77d-b516aa22bf88&quot;:{&quot;relativeTransform&quot;:{&quot;translate&quot;:{&quot;x&quot;:306.0583960708876,&quot;y&quot;:-51.65917709474788},&quot;rotate&quot;:0,&quot;skewX&quot;:0,&quot;scale&quot;:{&quot;x&quot;:1,&quot;y&quot;:1}},&quot;type&quot;:&quot;FIGURE_OBJECT&quot;,&quot;id&quot;:&quot;5120e939-bf95-41c3-a77d-b516aa22bf88&quot;,&quot;parent&quot;:{&quot;type&quot;:&quot;CHILD&quot;,&quot;parentId&quot;:&quot;1dff8c68-ce3e-405f-8ccb-419ea4cef201&quot;,&quot;order&quot;:&quot;95&quot;},&quot;name&quot;:&quot;Watch-style vape (e-cigarette, with time)&quot;,&quot;displayName&quot;:&quot;Watch-style vape (e-cigarette, with time)&quot;,&quot;source&quot;:{&quot;id&quot;:&quot;615cb39e44e2d800a6bc8259&quot;,&quot;type&quot;:&quot;ASSETS&quot;},&quot;isPremium&quot;:true},&quot;91b58682-5407-4714-95f2-8491f593f9ee&quot;:{&quot;id&quot;:&quot;91b58682-5407-4714-95f2-8491f593f9ee&quot;,&quot;name&quot;:&quot;Watch-style vape (e-cigarette)&quot;,&quot;type&quot;:&quot;FIGURE_OBJECT&quot;,&quot;relativeTransform&quot;:{&quot;translate&quot;:{&quot;x&quot;:-11.31975593172226,&quot;y&quot;:-30.616592418465533},&quot;rotate&quot;:0,&quot;skewX&quot;:0,&quot;scale&quot;:{&quot;x&quot;:0.5542495533012767,&quot;y&quot;:0.5460609011003523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false,&quot;isPacked&quot;:true,&quot;size&quot;:{&quot;x&quot;:150,&quot;y&quot;:175.3846153846154}},&quot;source&quot;:{&quot;id&quot;:&quot;615c62c02c69940029be2ba0&quot;,&quot;type&quot;:&quot;ASSETS&quot;},&quot;parent&quot;:{&quot;type&quot;:&quot;CHILD&quot;,&quot;parentId&quot;:&quot;5120e939-bf95-41c3-a77d-b516aa22bf88&quot;,&quot;order&quot;:&quot;2&quot;},&quot;opacity&quot;:0.66,&quot;styles&quot;:{&quot;vape&quot;:[{&quot;styleName&quot;:&quot;MONOCHROME_COLOR&quot;,&quot;index&quot;:0,&quot;color&quot;:&quot;#95AAD3&quot;}],&quot;wrist_band&quot;:[{&quot;styleName&quot;:&quot;MONOCHROME_COLOR&quot;,&quot;index&quot;:0,&quot;color&quot;:&quot;#95AAD3&quot;}]}},&quot;bfd32256-e618-4ce4-b3bb-9826f12d8840&quot;:{&quot;type&quot;:&quot;FIGURE_OBJECT&quot;,&quot;id&quot;:&quot;bfd32256-e618-4ce4-b3bb-9826f12d8840&quot;,&quot;parent&quot;:{&quot;type&quot;:&quot;CHILD&quot;,&quot;parentId&quot;:&quot;5120e939-bf95-41c3-a77d-b516aa22bf88&quot;,&quot;order&quot;:&quot;5&quot;},&quot;relativeTransform&quot;:{&quot;translate&quot;:{&quot;x&quot;:0.5588946938684841,&quot;y&quot;:0},&quot;rotate&quot;:0}},&quot;85d19554-36cf-4d6a-b265-0679d503b517&quot;:{&quot;id&quot;:&quot;85d19554-36cf-4d6a-b265-0679d503b517&quot;,&quot;type&quot;:&quot;FIGURE_OBJECT&quot;,&quot;relativeTransform&quot;:{&quot;translate&quot;:{&quot;x&quot;:34.332479601147874,&quot;y&quot;:-87.64518682345935},&quot;rotate&quot;:0.5823367906355837,&quot;skewX&quot;:-0.013673468956815907},&quot;text&quot;:{&quot;textData&quot;:{&quot;lineSpacing&quot;:&quot;normal&quot;,&quot;alignment&quot;:&quot;center&quot;,&quot;lines&quot;:[{&quot;runs&quot;:[{&quot;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,&quot;range&quot;:[0,1]}],&quot;text&quot;:&quot;12&quot;,&quot;baseStyle&quot;:{&quot;fontFamily&quot;:&quot;Roboto&quot;,&quot;fontSize&quot;:13.901167029876596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4867057771051,&quot;y&quot;:16.36555442585697},&quot;targetSize&quot;:{&quot;x&quot;:16.34867057771051,&quot;y&quot;:16.36555442585697},&quot;verticalAlign&quot;:&quot;TOP&quot;},&quot;parent&quot;:{&quot;type&quot;:&quot;CHILD&quot;,&quot;parentId&quot;:&quot;bfd32256-e618-4ce4-b3bb-9826f12d8840&quot;,&quot;order&quot;:&quot;2&quot;},&quot;opacity&quot;:0.75},&quot;9eb8cf4a-b858-414f-aa8b-2f0b3c5eee14&quot;:{&quot;id&quot;:&quot;9eb8cf4a-b858-414f-aa8b-2f0b3c5eee14&quot;,&quot;type&quot;:&quot;FIGURE_OBJECT&quot;,&quot;relativeTransform&quot;:{&quot;translate&quot;:{&quot;x&quot;:31.971646997286292,&quot;y&quot;:-84.0756423194958},&quot;rotate&quot;:0.5427452557148346,&quot;skewX&quot;:-0.013165575738150522},&quot;text&quot;:{&quot;textData&quot;:{&quot;lineSpacing&quot;:&quot;normal&quot;,&quot;alignment&quot;:&quot;center&quot;,&quot;lines&quot;:[{&quot;runs&quot;:[{&quot;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,&quot;range&quot;:[0,1]}],&quot;text&quot;:&quot;..&quot;,&quot;baseStyle&quot;:{&quot;fontFamily&quot;:&quot;Roboto&quot;,&quot;fontSize&quot;:13.90116702987657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7.317118661492424,&quot;y&quot;:16.36555442585697},&quot;targetSize&quot;:{&quot;x&quot;:7.317118661492424,&quot;y&quot;:16.36555442585697},&quot;verticalAlign&quot;:&quot;TOP&quot;},&quot;parent&quot;:{&quot;type&quot;:&quot;CHILD&quot;,&quot;parentId&quot;:&quot;bfd32256-e618-4ce4-b3bb-9826f12d8840&quot;,&quot;order&quot;:&quot;5&quot;},&quot;opacity&quot;:0.75},&quot;171aef71-b7e5-4074-ad7f-728fef9da971&quot;:{&quot;id&quot;:&quot;171aef71-b7e5-4074-ad7f-728fef9da971&quot;,&quot;type&quot;:&quot;FIGURE_OBJECT&quot;,&quot;relativeTransform&quot;:{&quot;translate&quot;:{&quot;x&quot;:24.672982838169116,&quot;y&quot;:-73.54509421744835},&quot;rotate&quot;:0.5548180927271866,&quot;skewX&quot;:-0.013329350147567722},&quot;text&quot;:{&quot;textData&quot;:{&quot;lineSpacing&quot;:&quot;normal&quot;,&quot;alignment&quot;:&quot;center&quot;,&quot;lines&quot;:[{&quot;runs&quot;:[{&quot;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,&quot;range&quot;:[0,1]}],&quot;text&quot;:&quot;00&quot;,&quot;baseStyle&quot;:{&quot;fontFamily&quot;:&quot;Roboto&quot;,&quot;fontSize&quot;:13.901167029876593,&quot;color&quot;:&quot;rgba(255,255,255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16.354785374657897,&quot;y&quot;:16.36555442585697},&quot;targetSize&quot;:{&quot;x&quot;:16.354785374657897,&quot;y&quot;:16.36555442585697},&quot;verticalAlign&quot;:&quot;TOP&quot;},&quot;parent&quot;:{&quot;type&quot;:&quot;CHILD&quot;,&quot;parentId&quot;:&quot;bfd32256-e618-4ce4-b3bb-9826f12d8840&quot;,&quot;order&quot;:&quot;7&quot;},&quot;opacity&quot;:0.75},&quot;ebc5f9bc-527f-4977-af4b-3df404f833c3&quot;:{&quot;id&quot;:&quot;ebc5f9bc-527f-4977-af4b-3df404f833c3&quot;,&quot;name&quot;:&quot;Patient chart&quot;,&quot;type&quot;:&quot;FIGURE_OBJECT&quot;,&quot;relativeTransform&quot;:{&quot;translate&quot;:{&quot;x&quot;:297.8414723902729,&quot;y&quot;:38.21715877428504},&quot;rotate&quot;:0,&quot;skewX&quot;:0,&quot;scale&quot;:{&quot;x&quot;:0.6157828877681268,&quot;y&quot;:0.6157828877681268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,&quot;styles&quot;:{&quot;vector-hidden&quot;:[{&quot;styleName&quot;:&quot;MONOCHROME_COLOR&quot;,&quot;index&quot;:0,&quot;color&quot;:&quot;#95AAD3&quot;}]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184.35119914665427,&quot;y&quot;:-166.03291393481592},&quot;rotate&quot;:0,&quot;skewX&quot;:0,&quot;scale&quot;:{&quot;x&quot;:0.5656073631375382,&quot;y&quot;:0.5656073631375382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135.82272572661947,&quot;y&quot;:-126.10243998642966},&quot;rotate&quot;:0,&quot;skewX&quot;:0,&quot;scale&quot;:{&quot;x&quot;:1,&quot;y&quot;:1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420.4467750338448,&quot;y&quot;:0.5196294757204711},&quot;rotate&quot;:0,&quot;skewX&quot;:0,&quot;scale&quot;:{&quot;x&quot;:0.4472542294703896,&quot;y&quot;:0.4472542294703896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361.16448304098145,&quot;y&quot;:-75.97663790094856},&quot;rotate&quot;:0,&quot;skewX&quot;:0,&quot;scale&quot;:{&quot;x&quot;:0.6387410337091137,&quot;y&quot;:0.6387410337091137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1dff8c68-ce3e-405f-8ccb-419ea4cef201&quot;,&quot;order&quot;:&quot;999999998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34.36140064384654,&quot;y&quot;:-95.91637166171134},&quot;rotate&quot;:0,&quot;skewX&quot;:0,&quot;scale&quot;:{&quot;x&quot;:0.289135582459869,&quot;y&quot;:0.289135582459869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1dff8c68-ce3e-405f-8ccb-419ea4cef201&quot;,&quot;order&quot;:&quot;999999999&quot;}},&quot;ae0a3f01-81d5-4eef-b0a7-7cca48bdf62c&quot;:{&quot;id&quot;:&quot;ae0a3f01-81d5-4eef-b0a7-7cca48bdf62c&quot;,&quot;name&quot;:&quot;Macrophage&quot;,&quot;displayName&quot;:&quot;&quot;,&quot;type&quot;:&quot;FIGURE_OBJECT&quot;,&quot;relativeTransform&quot;:{&quot;translate&quot;:{&quot;x&quot;:-190.25488155727044,&quot;y&quot;:-45.258579987860884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&quot;}},&quot;3219fca9-3f70-4df0-9bbc-138c359709d6&quot;:{&quot;id&quot;:&quot;3219fca9-3f70-4df0-9bbc-138c359709d6&quot;,&quot;name&quot;:&quot;Macrophage&quot;,&quot;displayName&quot;:&quot;&quot;,&quot;type&quot;:&quot;FIGURE_OBJECT&quot;,&quot;relativeTransform&quot;:{&quot;translate&quot;:{&quot;x&quot;:-9.184789993930579,&quot;y&quot;:7.4395388016994985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5&quot;}},&quot;ef52039c-f24f-4c03-a46d-b638adb55747&quot;:{&quot;id&quot;:&quot;ef52039c-f24f-4c03-a46d-b638adb55747&quot;,&quot;name&quot;:&quot;Macrophage&quot;,&quot;displayName&quot;:&quot;&quot;,&quot;type&quot;:&quot;FIGURE_OBJECT&quot;,&quot;relativeTransform&quot;:{&quot;translate&quot;:{&quot;x&quot;:-157.4846075609122,&quot;y&quot;:154.28451157547906},&quot;rotate&quot;:0,&quot;skewX&quot;:0,&quot;scale&quot;:{&quot;x&quot;:1,&quot;y&quot;:1}},&quot;image&quot;:{&quot;url&quot;:&quot;https://icons.biorender.com/biorender/61548665f5ee080029be1488/20210929202022/image/macrophage-01.png&quot;,&quot;fallbackUrl&quot;:&quot;https://res.cloudinary.com/dlcjuc3ej/image/upload/v1632946822/kg1medepvd9igtkm7wa4.svg#/keystone/api/icons/61548665f5ee080029be1488/20210929202022/image/macrophage-01.svg&quot;,&quot;isPremium&quot;:false,&quot;size&quot;:{&quot;x&quot;:100,&quot;y&quot;:100}},&quot;source&quot;:{&quot;id&quot;:&quot;61548665f5ee080029be1488&quot;,&quot;version&quot;:1632946822,&quot;type&quot;:&quot;ASSETS&quot;},&quot;isPremium&quot;:false,&quot;parent&quot;:{&quot;type&quot;:&quot;CHILD&quot;,&quot;parentId&quot;:&quot;1dff8c68-ce3e-405f-8ccb-419ea4cef201&quot;,&quot;order&quot;:&quot;99999999997&quot;}},&quot;7112c4ad-981b-435f-883c-0b8700645812&quot;:{&quot;id&quot;:&quot;7112c4ad-981b-435f-883c-0b8700645812&quot;,&quot;name&quot;:&quot;Cell death (apoptosis 2)&quot;,&quot;displayName&quot;:&quot;&quot;,&quot;type&quot;:&quot;FIGURE_OBJECT&quot;,&quot;relativeTransform&quot;:{&quot;translate&quot;:{&quot;x&quot;:-248.03086794416015,&quot;y&quot;:-162.31420116188326},&quot;rotate&quot;:0,&quot;skewX&quot;:0,&quot;scale&quot;:{&quot;x&quot;:1,&quot;y&quot;:1}},&quot;image&quot;:{&quot;url&quot;:&quot;https://icons.biorender.com/biorender/61687d79d6c5c90029eaf211/cell-death-apoptosis-2-02.png&quot;,&quot;fallbackUrl&quot;:&quot;https://res.cloudinary.com/dlcjuc3ej/image/upload/v1634237793/lkragb8ubc0owvizjrqs.svg#/keystone/api/icons/61687d79d6c5c90029eaf211/cell-death-apoptosis-2-02.svg#/keystone/api/icons/61687d79d6c5c90029eaf211/cell-death-apoptosis-2-02.svg#/keystone/api/icons/61687d79d6c5c90029eaf211/cell-death-apoptosis-2-02.svg#/keystone/api/icons/61687d79d6c5c90029eaf211/cell-death-apoptosis-2-02.svg#/keystone/api/icons/61687d79d6c5c90029eaf211/cell-death-apoptosis-2-02.svg#/keystone/api/icons/61687d79d6c5c90029eaf211/cell-death-apoptosis-2-02.svg#/keystone/api/icons/61687d79d6c5c90029eaf211/cell-death-apoptosis-2-02.svg&quot;,&quot;isPremium&quot;:false,&quot;size&quot;:{&quot;x&quot;:95,&quot;y&quot;:91.68604651162791}},&quot;source&quot;:{&quot;id&quot;:&quot;61684d3a48825e0029b22ebf&quot;,&quot;version&quot;:1634237766,&quot;type&quot;:&quot;ASSETS&quot;},&quot;isPremium&quot;:false,&quot;parent&quot;:{&quot;type&quot;:&quot;CHILD&quot;,&quot;parentId&quot;:&quot;1dff8c68-ce3e-405f-8ccb-419ea4cef201&quot;,&quot;order&quot;:&quot;99999999998&quot;}}}}"/>
    <we:property name="664e12186f819213e1d34df3_1716804420236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ebc5f9bc-527f-4977-af4b-3df404f833c3&quot;:{&quot;id&quot;:&quot;ebc5f9bc-527f-4977-af4b-3df404f833c3&quot;,&quot;name&quot;:&quot;Patient chart&quot;,&quot;type&quot;:&quot;FIGURE_OBJECT&quot;,&quot;relativeTransform&quot;:{&quot;translate&quot;:{&quot;x&quot;:-413.28882711724253,&quot;y&quot;:-251.8378258119496},&quot;rotate&quot;:0,&quot;skewX&quot;:0,&quot;scale&quot;:{&quot;x&quot;:0.7502180928994671,&quot;y&quot;:0.7502180928994671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139.8169465447068,&quot;y&quot;:-281.6791452929314},&quot;rotate&quot;:0,&quot;skewX&quot;:0,&quot;scale&quot;:{&quot;x&quot;:0.49073971555828133,&quot;y&quot;:0.49073971555828133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181.9218602971016,&quot;y&quot;:-247.03414117056923},&quot;rotate&quot;:0,&quot;skewX&quot;:0,&quot;scale&quot;:{&quot;x&quot;:0.8676331807917935,&quot;y&quot;:0.8676331807917935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-300.54114604531617,&quot;y&quot;:-251.83756218138979},&quot;rotate&quot;:0,&quot;skewX&quot;:0,&quot;scale&quot;:{&quot;x&quot;:0.5365794197416291,&quot;y&quot;:0.5365794197416291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402.8277045212614,&quot;y&quot;:-90.68399529380957},&quot;rotate&quot;:0,&quot;skewX&quot;:0,&quot;scale&quot;:{&quot;x&quot;:0.8270778407095718,&quot;y&quot;:0.8184371001970483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da93abca-0124-4c32-94eb-c98d5de3ee8f&quot;,&quot;order&quot;:&quot;2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77.80870244703067,&quot;y&quot;:-108.37985440651434},&quot;rotate&quot;:0,&quot;skewX&quot;:0,&quot;scale&quot;:{&quot;x&quot;:0.326706189859478,&quot;y&quot;:0.326706189859478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da93abca-0124-4c32-94eb-c98d5de3ee8f&quot;,&quot;order&quot;:&quot;5&quot;}},&quot;7a44aa94-4d70-4f24-976d-fbe2d7613d8e&quot;:{&quot;relativeTransform&quot;:{&quot;translate&quot;:{&quot;x&quot;:-177.83213394594526,&quot;y&quot;:128.05484301744931},&quot;rotate&quot;:0,&quot;skewX&quot;:0,&quot;scale&quot;:{&quot;x&quot;:1,&quot;y&quot;:1}},&quot;type&quot;:&quot;FIGURE_OBJECT&quot;,&quot;id&quot;:&quot;7a44aa94-4d70-4f24-976d-fbe2d7613d8e&quot;,&quot;parent&quot;:{&quot;type&quot;:&quot;CHILD&quot;,&quot;parentId&quot;:&quot;1dff8c68-ce3e-405f-8ccb-419ea4cef201&quot;,&quot;order&quot;:&quot;99999999999&quot;},&quot;name&quot;:&quot;Peripheral blood mononuclear cells&quot;,&quot;displayName&quot;:&quot;Peripheral blood mononuclear cells&quot;,&quot;source&quot;:{&quot;id&quot;:&quot;632b26e3906f904d4ded7731&quot;,&quot;type&quot;:&quot;ASSETS&quot;},&quot;isPremium&quot;:true},&quot;23d81a03-1c02-45b3-90a6-55b6ff665d50&quot;:{&quot;id&quot;:&quot;23d81a03-1c02-45b3-90a6-55b6ff665d50&quot;,&quot;name&quot;:&quot;Lymphocyte &quot;,&quot;displayName&quot;:&quot;&quot;,&quot;type&quot;:&quot;FIGURE_OBJECT&quot;,&quot;relativeTransform&quot;:{&quot;translate&quot;:{&quot;x&quot;:-265.4411738829479,&quot;y&quot;:35.3366401055692},&quot;rotate&quot;:0,&quot;skewX&quot;:0,&quot;scale&quot;:{&quot;x&quot;:0.38170042632036544,&quot;y&quot;:0.38170042632036544}},&quot;image&quot;:{&quot;url&quot;:&quot;https://icons.biorender.com/biorender/615b6324fbd68200297651c8/20211005150820/image/lymphocyte-2.png&quot;,&quot;fallbackUrl&quot;:&quot;https://res.cloudinary.com/dlcjuc3ej/image/upload/v1633446500/f6vabxaefv1k7qzrslx2.svg#/keystone/api/icons/615b6324fbd68200297651c8/20211005150820/image/lymphocyte-2.svg&quot;,&quot;isPremium&quot;:false,&quot;size&quot;:{&quot;x&quot;:100,&quot;y&quot;:103.54609929078015}},&quot;source&quot;:{&quot;id&quot;:&quot;615b6324fbd68200297651c8&quot;,&quot;type&quot;:&quot;ASSETS&quot;},&quot;isPremium&quot;:false,&quot;parent&quot;:{&quot;type&quot;:&quot;CHILD&quot;,&quot;parentId&quot;:&quot;7a44aa94-4d70-4f24-976d-fbe2d7613d8e&quot;,&quot;order&quot;:&quot;1&quot;}},&quot;58db929d-8f8c-47ab-ab87-b3f475e53ca9&quot;:{&quot;relativeTransform&quot;:{&quot;translate&quot;:{&quot;x&quot;:-199.7871255460969,&quot;y&quot;:112.07716936702454},&quot;rotate&quot;:0},&quot;type&quot;:&quot;FIGURE_OBJECT&quot;,&quot;id&quot;:&quot;58db929d-8f8c-47ab-ab87-b3f475e53ca9&quot;,&quot;parent&quot;:{&quot;type&quot;:&quot;CHILD&quot;,&quot;parentId&quot;:&quot;7a44aa94-4d70-4f24-976d-fbe2d7613d8e&quot;,&quot;order&quot;:&quot;2&quot;},&quot;name&quot;:&quot;Lymphocyte (B-cell, with antibodies)&quot;,&quot;displayName&quot;:&quot;Lymphocyte (B-cell, with antibodies)&quot;,&quot;source&quot;:{&quot;id&quot;:&quot;61608a042932c400a9d67e0e&quot;,&quot;type&quot;:&quot;ASSETS&quot;},&quot;isPremium&quot;:true},&quot;67c6427e-a800-4edb-b162-3248e9dcc58b&quot;:{&quot;type&quot;:&quot;FIGURE_OBJECT&quot;,&quot;id&quot;:&quot;67c6427e-a800-4edb-b162-3248e9dcc58b&quot;,&quot;name&quot;:&quot;Antibody (membrane-bound)&quot;,&quot;relativeTransform&quot;:{&quot;translate&quot;:{&quot;x&quot;:-31.8698189632503,&quot;y&quot;:-58.64254613691761},&quot;rotate&quot;:0,&quot;skewX&quot;:0,&quot;scale&quot;:{&quot;x&quot;: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2&quot;}},&quot;7fa018f0-f131-4549-886e-72869af1be68&quot;:{&quot;type&quot;:&quot;FIGURE_OBJECT&quot;,&quot;id&quot;:&quot;7fa018f0-f131-4549-886e-72869af1be68&quot;,&quot;name&quot;:&quot;Antibody (membrane-bound)&quot;,&quot;relativeTransform&quot;:{&quot;translate&quot;:{&quot;x&quot;:-10.272196685354,&quot;y&quot;:-44.366732443171614},&quot;rotate&quot;:1.0626101428690915,&quot;skewX&quot;:1.071342042954998e-15,&quot;scale&quot;:{&quot;x&quot;:0.07528094738452148,&quot;y&quot;:0.07528094738452146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3&quot;}},&quot;fcdceb1f-da11-4531-804b-6d3ca046e1f5&quot;:{&quot;type&quot;:&quot;FIGURE_OBJECT&quot;,&quot;id&quot;:&quot;fcdceb1f-da11-4531-804b-6d3ca046e1f5&quot;,&quot;name&quot;:&quot;Antibody (membrane-bound)&quot;,&quot;relativeTransform&quot;:{&quot;translate&quot;:{&quot;x&quot;:-53.467441241147036,&quot;y&quot;:-44.99264861744364},&quot;rotate&quot;:5.220575164310495,&quot;skewX&quot;:-1.530488632792855e-16,&quot;scale&quot;:{&quot;x&quot;:-0.07528094738452147,&quot;y&quot;:0.07528094738452142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5&quot;}},&quot;bad4be9c-d50e-47f4-85b7-644c287b4ff0&quot;:{&quot;type&quot;:&quot;FIGURE_OBJECT&quot;,&quot;id&quot;:&quot;bad4be9c-d50e-47f4-85b7-644c287b4ff0&quot;,&quot;name&quot;:&quot;Antibody (membrane-bound)&quot;,&quot;relativeTransform&quot;:{&quot;translate&quot;:{&quot;x&quot;:-30.363522068163647,&quot;y&quot;:-8.89023977614206},&quot;rotate&quot;:3.141592653589793,&quot;skewX&quot;:-6.796734876214819e-32,&quot;scale&quot;:{&quot;x&quot;:-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6&quot;}},&quot;bc405a0c-bacd-4a96-9a20-3880f05f9b6d&quot;:{&quot;type&quot;:&quot;FIGURE_OBJECT&quot;,&quot;id&quot;:&quot;bc405a0c-bacd-4a96-9a20-3880f05f9b6d&quot;,&quot;name&quot;:&quot;Antibody (membrane-bound)&quot;,&quot;relativeTransform&quot;:{&quot;translate&quot;:{&quot;x&quot;:-12.762327638569177,&quot;y&quot;:-18.73972499606674},&quot;rotate&quot;:2.139555999459083,&quot;skewX&quot;:1.5304886327928564e-16,&quot;scale&quot;:{&quot;x&quot;:-0.07528094738452144,&quot;y&quot;:0.07528094738452151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7&quot;}},&quot;84dbc8f5-b985-4df9-ae12-541a9f73afec&quot;:{&quot;type&quot;:&quot;FIGURE_OBJECT&quot;,&quot;id&quot;:&quot;84dbc8f5-b985-4df9-ae12-541a9f73afec&quot;,&quot;name&quot;:&quot;Antibody (membrane-bound)&quot;,&quot;relativeTransform&quot;:{&quot;translate&quot;:{&quot;x&quot;:-51.43581395751525,&quot;y&quot;:-19.229805205319476},&quot;rotate&quot;:-2.1624814218912007,&quot;skewX&quot;:-1.3774397695135706e-15,&quot;scale&quot;:{&quot;x&quot;:0.07528094738452144,&quot;y&quot;:0.0752809473845213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8&quot;}},&quot;540f4b73-20f5-47fa-8495-334c04392521&quot;:{&quot;id&quot;:&quot;540f4b73-20f5-47fa-8495-334c04392521&quot;,&quot;name&quot;:&quot;Lymphocyte (B-cell)&quot;,&quot;type&quot;:&quot;FIGURE_OBJECT&quot;,&quot;relativeTransform&quot;:{&quot;translate&quot;:{&quot;x&quot;:-32.183685636563986,&quot;y&quot;:-33.67133148612039},&quot;rotate&quot;:0,&quot;skewX&quot;:0,&quot;scale&quot;:{&quot;x&quot;:0.38522900308058566,&quot;y&quot;:0.38522900308058566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58db929d-8f8c-47ab-ab87-b3f475e53ca9&quot;,&quot;order&quot;:&quot;05&quot;}},&quot;cdd907e1-090e-437f-a10c-e26ddc75c8f4&quot;:{&quot;id&quot;:&quot;cdd907e1-090e-437f-a10c-e26ddc75c8f4&quot;,&quot;name&quot;:&quot;Lymphocyte (T-cell)&quot;,&quot;displayName&quot;:&quot;T-cell&quot;,&quot;type&quot;:&quot;FIGURE_OBJECT&quot;,&quot;relativeTransform&quot;:{&quot;translate&quot;:{&quot;x&quot;:-214.31719048542462,&quot;y&quot;:11.977717707703938},&quot;rotate&quot;:0,&quot;skewX&quot;:0,&quot;scale&quot;:{&quot;x&quot;:0.38170042632036544,&quot;y&quot;:0.38170042632036544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1532fe8e75ac20029699b8c&quot;,&quot;type&quot;:&quot;ASSETS&quot;},&quot;isPremium&quot;:false,&quot;parent&quot;:{&quot;type&quot;:&quot;CHILD&quot;,&quot;parentId&quot;:&quot;7a44aa94-4d70-4f24-976d-fbe2d7613d8e&quot;,&quot;order&quot;:&quot;5&quot;}},&quot;37ecc27c-d033-4b98-9b12-76a6ab7310a5&quot;:{&quot;id&quot;:&quot;37ecc27c-d033-4b98-9b12-76a6ab7310a5&quot;,&quot;name&quot;:&quot;Monocyte&quot;,&quot;displayName&quot;:&quot;&quot;,&quot;type&quot;:&quot;FIGURE_OBJECT&quot;,&quot;relativeTransform&quot;:{&quot;translate&quot;:{&quot;x&quot;:-182.0375608335757,&quot;y&quot;:53.694459448904944},&quot;rotate&quot;:0,&quot;skewX&quot;:0,&quot;scale&quot;:{&quot;x&quot;:0.38170042632036544,&quot;y&quot;:0.38170042632036544}},&quot;image&quot;:{&quot;url&quot;:&quot;https://icons.biorender.com/biorender/6179880a4b488100281fad37/20211027171130/image/monocyte-01.png&quot;,&quot;fallbackUrl&quot;:&quot;https://res.cloudinary.com/dlcjuc3ej/image/upload/v1635354690/c0zlwan51aibkg8zrtbc.svg#/keystone/api/icons/6179880a4b488100281fad37/20211027171130/image/monocyte-01.svg&quot;,&quot;isPremium&quot;:false,&quot;size&quot;:{&quot;x&quot;:100,&quot;y&quot;:100}},&quot;source&quot;:{&quot;id&quot;:&quot;6179880a4b488100281fad37&quot;,&quot;type&quot;:&quot;ASSETS&quot;},&quot;isPremium&quot;:false,&quot;parent&quot;:{&quot;type&quot;:&quot;CHILD&quot;,&quot;parentId&quot;:&quot;7a44aa94-4d70-4f24-976d-fbe2d7613d8e&quot;,&quot;order&quot;:&quot;7&quot;}},&quot;da93abca-0124-4c32-94eb-c98d5de3ee8f&quot;:{&quot;type&quot;:&quot;FIGURE_OBJECT&quot;,&quot;id&quot;:&quot;da93abca-0124-4c32-94eb-c98d5de3ee8f&quot;,&quot;parent&quot;:{&quot;type&quot;:&quot;CHILD&quot;,&quot;parentId&quot;:&quot;1dff8c68-ce3e-405f-8ccb-419ea4cef201&quot;,&quot;order&quot;:&quot;999999999&quot;},&quot;relativeTransform&quot;:{&quot;translate&quot;:{&quot;x&quot;:744.243236069733,&quot;y&quot;:90.68363190815815},&quot;rotate&quot;:0,&quot;skewX&quot;:0,&quot;scale&quot;:{&quot;x&quot;:1,&quot;y&quot;:1}}},&quot;52c0564b-b4d5-4aef-a66c-350191ce1a97&quot;:{&quot;relativeTransform&quot;:{&quot;translate&quot;:{&quot;x&quot;:-7.517938598383353,&quot;y&quot;:332.37749639676326},&quot;rotate&quot;:0,&quot;skewX&quot;:0,&quot;scale&quot;:{&quot;x&quot;:1,&quot;y&quot;:1}},&quot;type&quot;:&quot;FIGURE_OBJECT&quot;,&quot;id&quot;:&quot;52c0564b-b4d5-4aef-a66c-350191ce1a97&quot;,&quot;parent&quot;:{&quot;type&quot;:&quot;CHILD&quot;,&quot;parentId&quot;:&quot;1dff8c68-ce3e-405f-8ccb-419ea4cef201&quot;,&quot;order&quot;:&quot;999999999995&quot;},&quot;name&quot;:&quot;Protein-protein interaction (binding energy)&quot;,&quot;displayName&quot;:&quot;Protein-protein interaction (binding energy)&quot;,&quot;source&quot;:{&quot;id&quot;:&quot;60e21164a9c25300ab0cec67&quot;,&quot;type&quot;:&quot;ASSETS&quot;},&quot;isPremium&quot;:true},&quot;f944f329-0f6e-442a-b56f-06406226b17b&quot;:{&quot;type&quot;:&quot;FIGURE_OBJECT&quot;,&quot;id&quot;:&quot;f944f329-0f6e-442a-b56f-06406226b17b&quot;,&quot;name&quot;:&quot;Generic protein (with groove 2)&quot;,&quot;relativeTransform&quot;:{&quot;translate&quot;:{&quot;x&quot;:-388.5661459648016,&quot;y&quot;:-353.9467881740302},&quot;rotate&quot;:-0.440571024124683,&quot;skewX&quot;:1.130596598246538e-16,&quot;scale&quot;:{&quot;x&quot;:0.08758833946137325,&quot;y&quot;:0.0875883394613733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05&quot;}},&quot;52398e65-5165-4812-90de-9d75306af751&quot;:{&quot;type&quot;:&quot;FIGURE_OBJECT&quot;,&quot;id&quot;:&quot;52398e65-5165-4812-90de-9d75306af751&quot;,&quot;name&quot;:&quot;BCR-ABL&quot;,&quot;relativeTransform&quot;:{&quot;translate&quot;:{&quot;x&quot;:-425.93552594722365,&quot;y&quot;:-364.05338127587817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1&quot;}},&quot;6a374ded-7b98-413b-9349-388a89777feb&quot;:{&quot;type&quot;:&quot;FIGURE_OBJECT&quot;,&quot;id&quot;:&quot;6a374ded-7b98-413b-9349-388a89777feb&quot;,&quot;name&quot;:&quot;Generic protein (linear)&quot;,&quot;relativeTransform&quot;:{&quot;translate&quot;:{&quot;x&quot;:-408.62251069495744,&quot;y&quot;:-320.3981279956178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&quot;}},&quot;b8918e93-b553-4f00-8c30-ac45306241ca&quot;:{&quot;type&quot;:&quot;FIGURE_OBJECT&quot;,&quot;id&quot;:&quot;b8918e93-b553-4f00-8c30-ac45306241ca&quot;,&quot;name&quot;:&quot;Generic protein (with groove 2)&quot;,&quot;relativeTransform&quot;:{&quot;translate&quot;:{&quot;x&quot;:-262.6728153141344,&quot;y&quot;:-350.79851051387783},&quot;rotate&quot;:0,&quot;skewX&quot;:0,&quot;scale&quot;:{&quot;x&quot;:0.08758833946137325,&quot;y&quot;:0.08758833946137325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5&quot;}},&quot;add3eb11-bcfe-411c-bc55-934fca2428e6&quot;:{&quot;type&quot;:&quot;FIGURE_OBJECT&quot;,&quot;id&quot;:&quot;add3eb11-bcfe-411c-bc55-934fca2428e6&quot;,&quot;name&quot;:&quot;BCR-ABL&quot;,&quot;relativeTransform&quot;:{&quot;translate&quot;:{&quot;x&quot;:-288.92012103939237,&quot;y&quot;:-354.95457722131994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3&quot;}},&quot;b907c520-9112-455d-874d-cf76888e86c6&quot;:{&quot;type&quot;:&quot;FIGURE_OBJECT&quot;,&quot;id&quot;:&quot;b907c520-9112-455d-874d-cf76888e86c6&quot;,&quot;name&quot;:&quot;Generic protein (linear)&quot;,&quot;relativeTransform&quot;:{&quot;translate&quot;:{&quot;x&quot;:-277.89858832383635,&quot;y&quot;:-343.241096624019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5&quot;}},&quot;ab94deb4-b80e-4285-ad37-c281fd5518f5&quot;:{&quot;type&quot;:&quot;FIGURE_OBJECT&quot;,&quot;id&quot;:&quot;ab94deb4-b80e-4285-ad37-c281fd5518f5&quot;,&quot;relativeTransform&quot;:{&quot;translate&quot;:{&quot;x&quot;:-345.99045550496334,&quot;y&quot;:-347.24167198003994},&quot;rotate&quot;:0},&quot;opacity&quot;:1,&quot;path&quot;:{&quot;type&quot;:&quot;POLY_LINE&quot;,&quot;points&quot;:[{&quot;x&quot;:-20.612927979626384,&quot;y&quot;:0},{&quot;x&quot;:20.612927979626534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55&quot;}},&quot;96ce14d8-1c75-4707-a5df-34ebd11a089f&quot;:{&quot;type&quot;:&quot;FIGURE_OBJECT&quot;,&quot;id&quot;:&quot;96ce14d8-1c75-4707-a5df-34ebd11a089f&quot;,&quot;relativeTransform&quot;:{&quot;translate&quot;:{&quot;x&quot;:-348.184538755845,&quot;y&quot;:-354.35569993669714},&quot;rotate&quot;:0},&quot;opacity&quot;:1,&quot;path&quot;:{&quot;type&quot;:&quot;POLY_LINE&quot;,&quot;points&quot;:[{&quot;x&quot;:20.40650254313469,&quot;y&quot;:0},{&quot;x&quot;:-20.40650254313469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6&quot;}},&quot;40f010cb-5792-4718-97b3-4992408515fe&quot;:{&quot;type&quot;:&quot;FIGURE_OBJECT&quot;,&quot;id&quot;:&quot;40f010cb-5792-4718-97b3-4992408515fe&quot;,&quot;relativeTransform&quot;:{&quot;translate&quot;:{&quot;x&quot;:-411.0601479477529,&quot;y&quot;:-336.9497804560842},&quot;rotate&quot;:0},&quot;opacity&quot;:1,&quot;path&quot;:{&quot;type&quot;:&quot;POLY_LINE&quot;,&quot;points&quot;:[{&quot;x&quot;:5.116378448151936,&quot;y&quot;:11.925946886339842},{&quot;x&quot;:3.128720633761962,&quot;y&quot;:-2.6502104191866316},{&quot;x&quot;:-5.484463228594591,&quot;y&quot;:-11.92594688633984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&quot;}},&quot;ff3f01a9-5eb5-4342-80ed-b00afed0106b&quot;:{&quot;type&quot;:&quot;FIGURE_OBJECT&quot;,&quot;id&quot;:&quot;ff3f01a9-5eb5-4342-80ed-b00afed0106b&quot;,&quot;relativeTransform&quot;:{&quot;translate&quot;:{&quot;x&quot;:-399.14276947451293,&quot;y&quot;:-358.75405031207004},&quot;rotate&quot;:0},&quot;opacity&quot;:1,&quot;path&quot;:{&quot;type&quot;:&quot;POLY_LINE&quot;,&quot;points&quot;:[{&quot;x&quot;:11.087920304421772,&quot;y&quot;:1.321414613556555},{&quot;x&quot;:1.2911619285691844,&quot;y&quot;:-1.321414613556555},{&quot;x&quot;:-11.087920304421697,&quot;y&quot;:1.3214146135565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5&quot;}},&quot;fbf0d707-aa2d-4816-8923-8a285b35cc4a&quot;:{&quot;type&quot;:&quot;FIGURE_OBJECT&quot;,&quot;id&quot;:&quot;fbf0d707-aa2d-4816-8923-8a285b35cc4a&quot;,&quot;relativeTransform&quot;:{&quot;translate&quot;:{&quot;x&quot;:-345.8301540774727,&quot;y&quot;:-366.03692070294017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,&quot;range&quot;:[0,1]}],&quot;text&quot;:&quot;ΔG&quot;,&quot;base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}],&quot;verticalAlign&quot;:&quot;TOP&quot;},&quot;size&quot;:{&quot;x&quot;:23.41769444178806,&quot;y&quot;:14.278760854192136},&quot;targetSize&quot;:{&quot;x&quot;:23.41769444178806,&quot;y&quot;:14.278760854192136},&quot;format&quot;:&quot;BETTER_TEXT&quot;,&quot;verticalAlign&quot;:&quot;TOP&quot;},&quot;isLocked&quot;:false,&quot;parent&quot;:{&quot;type&quot;:&quot;CHILD&quot;,&quot;parentId&quot;:&quot;52c0564b-b4d5-4aef-a66c-350191ce1a97&quot;,&quot;order&quot;:&quot;8&quot;}},&quot;27718c0d-6942-48dd-9369-98fc8b60d0ba&quot;:{&quot;relativeTransform&quot;:{&quot;translate&quot;:{&quot;x&quot;:-268.95176416104454,&quot;y&quot;:-89.52968695147835},&quot;rotate&quot;:0,&quot;skewX&quot;:0,&quot;scale&quot;:{&quot;x&quot;:1,&quot;y&quot;:1}},&quot;type&quot;:&quot;FIGURE_OBJECT&quot;,&quot;id&quot;:&quot;27718c0d-6942-48dd-9369-98fc8b60d0ba&quot;,&quot;parent&quot;:{&quot;type&quot;:&quot;CHILD&quot;,&quot;parentId&quot;:&quot;1dff8c68-ce3e-405f-8ccb-419ea4cef201&quot;,&quot;order&quot;:&quot;999999999997&quot;},&quot;name&quot;:&quot;Gene expression (labeled)&quot;,&quot;displayName&quot;:&quot;Gene expression (labeled)&quot;,&quot;source&quot;:{&quot;id&quot;:&quot;6414b04f6b5e0f233153d39a&quot;,&quot;type&quot;:&quot;ASSETS&quot;},&quot;isPremium&quot;:true},&quot;ab6b503d-9218-4b56-9814-2036303a1606&quot;:{&quot;relativeTransform&quot;:{&quot;translate&quot;:{&quot;x&quot;:-93.79984212252776,&quot;y&quot;:-33.45542931028921},&quot;rotate&quot;:-1.4127921723736865},&quot;type&quot;:&quot;FIGURE_OBJECT&quot;,&quot;id&quot;:&quot;ab6b503d-9218-4b56-9814-2036303a1606&quot;,&quot;name&quot;:&quot;Columnar cell brush (straight, central nucleus)&quot;,&quot;opacity&quot;:1,&quot;source&quot;:{&quot;id&quot;:&quot;6169d24efc595f00a85d7bcc&quot;,&quot;type&quot;:&quot;ASSETS&quot;},&quot;path&quot;:{&quot;type&quot;:&quot;POLY_LINE&quot;,&quot;points&quot;:[{&quot;x&quot;:-18.662863286773838,&quot;y&quot;:0.24308479674885836},{&quot;x&quot;:-20.59361738122078,&quot;y&quot;:-4.869893690309769},{&quot;x&quot;:-20.56006868609775,&quot;y&quot;:-8.203136391838006},{&quot;x&quot;:-19.156829770572315,&quot;y&quot;:-11.501780540623953},{&quot;x&quot;:-15.405289946621256,&quot;y&quot;:-12.790532536504829},{&quot;x&quot;:-11.409695909473106,&quot;y&quot;:-11.246378484435613},{&quot;x&quot;:-9.423989753965692,&quot;y&quot;:-7.805278702778007},{&quot;x&quot;:-10.590439474979043,&quot;y&quot;:-2.401507076790428},{&quot;x&quot;:-10.229451941010474,&quot;y&quot;:2.2670725792986914},{&quot;x&quot;:-4.0845204867783185,&quot;y&quot;:4.265367976891089},{&quot;x&quot;:1.3120461476097152,&quot;y&quot;:-0.3469146116070151},{&quot;x&quot;:-0.892862698964926,&quot;y&quot;:-8.758180933586651},{&quot;x&quot;:-0.7620373845688672,&quot;y&quot;:-16.465430715944493},{&quot;x&quot;:4.316257276406961,&quot;y&quot;:-19.444164341615355},{&quot;x&quot;:8.390059426272158,&quot;y&quot;:-18.81677397364818},{&quot;x&quot;:11.522238963544673,&quot;y&quot;:-16.311489222128547},{&quot;x&quot;:12.561746185631355,&quot;y&quot;:-11.723234809946783},{&quot;x&quot;:10.675982700910193,&quot;y&quot;:-3.1864478132577836},{&quot;x&quot;:14.045898131737099,&quot;y&quot;:2.4431640250739513},{&quot;x&quot;:19.37918286495157,&quot;y&quot;:4.287474544906408},{&quot;x&quot;:25.14333578928076,&quot;y&quot;:1.1745584806564073},{&quot;x&quot;:24.93243870688901,&quot;y&quot;:-5.924239460975787},{&quot;x&quot;:19.118503829527913,&quot;y&quot;:-9.998719267235295}],&quot;closed&quot;:false},&quot;pathStyles&quot;:[{&quot;type&quot;:&quot;FILL&quot;,&quot;fillStyle&quot;:&quot;rgba(0,0,0,0)&quot;},{&quot;type&quot;:&quot;STROKE&quot;,&quot;strokeStyle&quot;:&quot;rgba(0,0,0,0)&quot;,&quot;lineWidth&quot;:3.618754840987726,&quot;lineJoin&quot;:&quot;round&quot;}],&quot;pathSmoothing&quot;:{&quot;type&quot;:&quot;CATMULL_SMOOTHING&quot;,&quot;smoothing&quot;:0.2},&quot;pathPattern&quot;:{&quot;type&quot;:&quot;ROW&quot;,&quot;patternId&quot;:&quot;8caeab71-f312-49e0-a072-13f598ff1f3c&quot;,&quot;patternTransform&quot;:{&quot;translate&quot;:{&quot;x&quot;:0,&quot;y&quot;:-0.5},&quot;rotate&quot;:0,&quot;skewX&quot;:0,&quot;scale&quot;:{&quot;x&quot;:0.006666666666666667,&quot;y&quot;:0.006666666666666668}},&quot;xUnits&quot;:&quot;STROKE_WIDTH&quot;,&quot;yUnits&quot;:&quot;STROKE_WIDTH&quot;,&quot;bending&quot;:true,&quot;repeat&quot;:{&quot;distance&quot;:0.9472666422526042,&quot;align&quot;:&quot;LEFT&quot;},&quot;isPremium&quot;:true},&quot;isLocked&quot;:false,&quot;parent&quot;:{&quot;type&quot;:&quot;CHILD&quot;,&quot;parentId&quot;:&quot;27718c0d-6942-48dd-9369-98fc8b60d0ba&quot;,&quot;order&quot;:&quot;05&quot;},&quot;isPremium&quot;:true,&quot;connectorInfo&quot;:{&quot;connectedObjects&quot;:[],&quot;type&quot;:&quot;QUADRATIC&quot;,&quot;offset&quot;:{&quot;x&quot;:0,&quot;y&quot;:0},&quot;bending&quot;:0.1,&quot;firstElementIsHead&quot;:true,&quot;customized&quot;:true}},&quot;8caeab71-f312-49e0-a072-13f598ff1f3c&quot;:{&quot;type&quot;:&quot;FIGURE_OBJECT&quot;,&quot;id&quot;:&quot;8caeab71-f312-49e0-a072-13f598ff1f3c&quot;,&quot;relativeTransform&quot;:{&quot;translate&quot;:{&quot;x&quot;:0,&quot;y&quot;:0},&quot;rotate&quot;:0,&quot;skewX&quot;:0,&quot;scale&quot;:{&quot;x&quot;:1,&quot;y&quot;:1}},&quot;source&quot;:{&quot;type&quot;:&quot;ASSETS&quot;,&quot;id&quot;:&quot;6169b883d6c5c90029eaf301&quot;},&quot;name&quot;:&quot;Peptide (for brush)&quot;},&quot;aeff4c1c-cec2-43a9-ad4b-f3b67d58e6b0&quot;:{&quot;type&quot;:&quot;FIGURE_OBJECT&quot;,&quot;id&quot;:&quot;aeff4c1c-cec2-43a9-ad4b-f3b67d58e6b0&quot;,&quot;parent&quot;:{&quot;type&quot;:&quot;CHILD&quot;,&quot;parentId&quot;:&quot;8caeab71-f312-49e0-a072-13f598ff1f3c&quot;,&quot;order&quot;:&quot;1&quot;},&quot;relativeTransform&quot;:{&quot;translate&quot;:{&quot;x&quot;:71.05,&quot;y&quot;:75},&quot;rotate&quot;:0,&quot;skewX&quot;:0,&quot;scale&quot;:{&quot;x&quot;:1,&quot;y&quot;:1}},&quot;path&quot;:{&quot;type&quot;:&quot;ELLIPSE&quot;,&quot;size&quot;:{&quot;x&quot;:140.64,&quot;y&quot;:140.64}},&quot;pathStyles&quot;:[{&quot;type&quot;:&quot;FILL&quot;,&quot;fillStyle&quot;:&quot;#03a1d4&quot;}],&quot;opacity&quot;:1},&quot;8b4302c0-25bb-45ac-9479-1bf0a36e6a4a&quot;:{&quot;type&quot;:&quot;FIGURE_OBJECT&quot;,&quot;id&quot;:&quot;8b4302c0-25bb-45ac-9479-1bf0a36e6a4a&quot;,&quot;parent&quot;:{&quot;type&quot;:&quot;CHILD&quot;,&quot;parentId&quot;:&quot;8caeab71-f312-49e0-a072-13f598ff1f3c&quot;,&quot;order&quot;:&quot;2&quot;},&quot;relativeTransform&quot;:{&quot;translate&quot;:{&quot;x&quot;:57.75097676719048,&quot;y&quot;:61.71014270091084},&quot;rotate&quot;:-0.7853981633974483,&quot;skewX&quot;:0,&quot;scale&quot;:{&quot;x&quot;:1,&quot;y&quot;:1}},&quot;path&quot;:{&quot;type&quot;:&quot;ELLIPSE&quot;,&quot;size&quot;:{&quot;x&quot;:26.58,&quot;y&quot;:26.58}},&quot;pathStyles&quot;:[{&quot;type&quot;:&quot;FILL&quot;,&quot;fillStyle&quot;:&quot;#52bae0&quot;}],&quot;opacity&quot;:1},&quot;08f4910a-528d-45aa-9003-04f62dc49815&quot;:{&quot;type&quot;:&quot;FIGURE_OBJECT&quot;,&quot;id&quot;:&quot;08f4910a-528d-45aa-9003-04f62dc49815&quot;,&quot;parent&quot;:{&quot;type&quot;:&quot;CHILD&quot;,&quot;parentId&quot;:&quot;8caeab71-f312-49e0-a072-13f598ff1f3c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4.68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,{&quot;points&quot;:[{&quot;x&quot;:64.05,&quot;y&quot;:122.37,&quot;isEndPoint&quot;:true},{&quot;x&quot;:40.87340378573094,&quot;y&quot;:122.37404478125082,&quot;isEndPoint&quot;:false},{&quot;x&quot;:19.976675648224685,&quot;y&quot;:108.41591273877026,&quot;isEndPoint&quot;:false},{&quot;x&quot;:11.104573449836096,&quot;y&quot;:87.00469065732723,&quot;isEndPoint&quot;:true},{&quot;x&quot;:2.2324712514474996,&quot;y&quot;:65.59346857588419,&quot;isEndPoint&quot;:false},{&quot;x&quot;:7.132347385679687,&quot;y&quot;:40.9460770133405,&quot;isEndPoint&quot;:false},{&quot;x&quot;:23.519245749862968,&quot;y&quot;:24.55631830732372,&quot;isEndPoint&quot;:true},{&quot;x&quot;:39.90614411404624,&quot;y&quot;:8.166559601306929,&quot;isEndPoint&quot;:false},{&quot;x&quot;:64.5526800998351,&quot;y&quot;:3.2623817018641574,&quot;isEndPoint&quot;:false},{&quot;x&quot;:85.96545035016264,&quot;y&quot;:12.130746751083379,&quot;isEndPoint&quot;:true},{&quot;x&quot;:107.37822060049018,&quot;y&quot;:20.999111800302607,&quot;isEndPoint&quot;:false},{&quot;x&quot;:121.33999964705225,&quot;y&quot;:41.89340343278321,&quot;isEndPoint&quot;:false},{&quot;x&quot;:121.34,&quot;y&quot;:65.07000000000001,&quot;isEndPoint&quot;:true},{&quot;x&quot;:121.34265239637409,&quot;y&quot;:80.26425277384593,&quot;isEndPoint&quot;:false},{&quot;x&quot;:115.30930262531786,&quot;y&quot;:94.83724214670417,&quot;isEndPoint&quot;:false},{&quot;x&quot;:104.56721881764354,&quot;y&quot;:105.58307668195775,&quot;isEndPoint&quot;:true},{&quot;x&quot;:93.82513500996922,&quot;y&quot;:116.32891121721133,&quot;isEndPoint&quot;:false},{&quot;x&quot;:79.2542527738883,&quot;y&quot;:122.36734806656273,&quot;isEndPoint&quot;:false},{&quot;x&quot;:64.05999999998079,&quot;y&quot;:122.37,&quot;isEndPoint&quot;:true}],&quot;closed&quot;:true}]},&quot;pathStyles&quot;:[{&quot;type&quot;:&quot;FILL&quot;,&quot;fillStyle&quot;:&quot;#0379af&quot;}],&quot;opacity&quot;:1},&quot;18a5d351-489c-4ba4-883f-450dfbc60953&quot;:{&quot;type&quot;:&quot;FIGURE_OBJECT&quot;,&quot;id&quot;:&quot;18a5d351-489c-4ba4-883f-450dfbc60953&quot;,&quot;parent&quot;:{&quot;type&quot;:&quot;CHILD&quot;,&quot;parentId&quot;:&quot;8caeab71-f312-49e0-a072-13f598ff1f3c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4.13,&quot;y&quot;:12.94,&quot;isEndPoint&quot;:true},{&quot;x&quot;:131.28545097685173,&quot;y&quot;:28.541241596983497,&quot;isEndPoint&quot;:false},{&quot;x&quot;:144.62238872372802,&quot;y&quot;:60.40074552608949,&quot;isEndPoint&quot;:false},{&quot;x&quot;:136.67948492379122,&quot;y&quot;:90.6947636872479,&quot;isEndPoint&quot;:true},{&quot;x&quot;:128.73658112385442,&quot;y&quot;:120.9887818484063,&quot;isEndPoint&quot;:false},{&quot;x&quot;:101.48331214795171,&quot;y&quot;:142.2057851523574,&quot;isEndPoint&quot;:false},{&quot;x&quot;:70.16647537908223,&quot;y&quot;:142.4759553128693,&quot;isEndPoint&quot;:true},{&quot;x&quot;:38.84963861021275,&quot;y&quot;:142.74612547338123,&quot;isEndPoint&quot;:false},{&quot;x&quot;:11.234375308989215,&quot;y&quot;:122.00247266398263,&quot;isEndPoint&quot;:false},{&quot;x&quot;:2.769999999999996,&quot;y&quot;:91.85,&quot;isEndPoint&quot;:true},{&quot;x&quot;:10.513772993865011,&quot;y&quot;:123.19992829601524,&quot;isEndPoint&quot;:false},{&quot;x&quot;:38.61404876538476,&quot;y&quot;:145.24627773826586,&quot;isEndPoint&quot;:false},{&quot;x&quot;:70.9061584765796,&quot;y&quot;:145.30689742125972,&quot;isEndPoint&quot;:true},{&quot;x&quot;:103.19826818777446,&quot;y&quot;:145.36751710425358,&quot;isEndPoint&quot;:false},{&quot;x&quot;:131.38111770874696,&quot;y&quot;:123.42682397382798,&quot;isEndPoint&quot;:false},{&quot;x&quot;:139.24253769563393,&quot;y&quot;:92.1061901977438,&quot;isEndPoint&quot;:true},{&quot;x&quot;:147.1039576825209,&quot;y&quot;:60.78555642165962,&quot;isEndPoint&quot;:false},{&quot;x&quot;:132.62307096472415,&quot;y&quot;:28.13634598661814,&quot;isEndPoint&quot;:false},{&quot;x&quot;:104.13000000000002,&quot;y&quot;:12.940000000000012,&quot;isEndPoint&quot;:true}],&quot;closed&quot;:true}},&quot;pathStyles&quot;:[{&quot;type&quot;:&quot;FILL&quot;,&quot;fillStyle&quot;:&quot;#03a1d4&quot;}],&quot;opacity&quot;:1},&quot;99a5533c-17e7-4962-9d22-341bad68c9bf&quot;:{&quot;type&quot;:&quot;FIGURE_OBJECT&quot;,&quot;id&quot;:&quot;99a5533c-17e7-4962-9d22-341bad68c9bf&quot;,&quot;parent&quot;:{&quot;type&quot;:&quot;CHILD&quot;,&quot;parentId&quot;:&quot;8caeab71-f312-49e0-a072-13f598ff1f3c&quot;,&quot;order&quot;:&quot;7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9.68,&quot;isEndPoint&quot;:true},{&quot;x&quot;:107.12523985894742,&quot;y&quot;:9.680000000000007,&quot;isEndPoint&quot;:false},{&quot;x&quot;:136.37,&quot;y&quot;:38.92476014105258,&quot;isEndPoint&quot;:false},{&quot;x&quot;:136.37,&quot;y&quot;:75,&quot;isEndPoint&quot;:true},{&quot;x&quot;:136.37,&quot;y&quot;:111.07523985894741,&quot;isEndPoint&quot;:false},{&quot;x&quot;:107.12523985894742,&quot;y&quot;:140.32,&quot;isEndPoint&quot;:false},{&quot;x&quot;:71.05,&quot;y&quot;:140.32,&quot;isEndPoint&quot;:true},{&quot;x&quot;:34.974760141052585,&quot;y&quot;:140.32,&quot;isEndPoint&quot;:false},{&quot;x&quot;:5.730000000000018,&quot;y&quot;:111.07523985894743,&quot;isEndPoint&quot;:false},{&quot;x&quot;:5.730000000000004,&quot;y&quot;:75.00000000000001,&quot;isEndPoint&quot;:true},{&quot;x&quot;:5.768580809497848,&quot;y&quot;:38.940752925847164,&quot;isEndPoint&quot;:false},{&quot;x&quot;:34.99075292583864,&quot;y&quot;:9.718580809502555,&quot;isEndPoint&quot;:false},{&quot;x&quot;:71.04999999999573,&quot;y&quot;:9.680000000000021,&quot;isEndPoint&quot;:true}],&quot;closed&quot;:false},{&quot;points&quot;:[{&quot;x&quot;:71.04999999999573,&quot;y&quot;:4.680000000000021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]},&quot;pathStyles&quot;:[{&quot;type&quot;:&quot;FILL&quot;,&quot;fillStyle&quot;:&quot;#254882&quot;}],&quot;opacity&quot;:1},&quot;9bd8aff5-6405-440c-bb8a-ea86e2a71b68&quot;:{&quot;id&quot;:&quot;9bd8aff5-6405-440c-bb8a-ea86e2a71b68&quot;,&quot;name&quot;:&quot;Generic protein (blob 1)&quot;,&quot;displayName&quot;:&quot;&quot;,&quot;type&quot;:&quot;FIGURE_OBJECT&quot;,&quot;relativeTransform&quot;:{&quot;translate&quot;:{&quot;x&quot;:-48.01894229905303,&quot;y&quot;:-37.25355848091218},&quot;rotate&quot;:0,&quot;skewX&quot;:0,&quot;scale&quot;:{&quot;x&quot;:0.3709223712012431,&quot;y&quot;:0.3709223712012433}},&quot;image&quot;:{&quot;url&quot;:&quot;https://icons.biorender.com/biorender/5e2b00e24f2cc000281aa383/generic-protein-blob-1.png&quot;,&quot;fallbackUrl&quot;:&quot;https://res.cloudinary.com/dlcjuc3ej/image/upload/v1579876552/nz2xlw8gmofzk92gbniv.svg#/keystone/api/icons/5e2b00e24f2cc000281aa383/generic-protein-blob-1.svg&quot;,&quot;isPremium&quot;:false,&quot;size&quot;:{&quot;x&quot;:100,&quot;y&quot;:100}},&quot;source&quot;:{&quot;id&quot;:&quot;5b33cf261b9d67001413a52d&quot;,&quot;type&quot;:&quot;ASSETS&quot;},&quot;isPremium&quot;:false,&quot;parent&quot;:{&quot;type&quot;:&quot;CHILD&quot;,&quot;parentId&quot;:&quot;27718c0d-6942-48dd-9369-98fc8b60d0ba&quot;,&quot;order&quot;:&quot;1&quot;}},&quot;97dac138-7a04-427e-ad18-a096b337bcd9&quot;:{&quot;id&quot;:&quot;97dac138-7a04-427e-ad18-a096b337bcd9&quot;,&quot;name&quot;:&quot;DNA (medium)&quot;,&quot;displayName&quot;:&quot;&quot;,&quot;type&quot;:&quot;FIGURE_OBJECT&quot;,&quot;relativeTransform&quot;:{&quot;translate&quot;:{&quot;x&quot;:-172.2044102288094,&quot;y&quot;:-36.55008833697699},&quot;rotate&quot;:-1.570796326794897,&quot;skewX&quot;:4.553244200061513e-31,&quot;scale&quot;:{&quot;x&quot;:0.24679764846199892,&quot;y&quot;:0.24679764846199875}},&quot;image&quot;:{&quot;url&quot;:&quot;https://icons.biorender.com/biorender/5b6b4b8fe0461e1400300b31/dna-medium.png&quot;,&quot;fallbackUrl&quot;:&quot;https://res.cloudinary.com/dlcjuc3ej/image/upload/v1533758348/ltltflu9lzsoqncusc7r.svg#/keystone/api/icons/5b6b4b8fe0461e1400300b31/dna-medium.svg&quot;,&quot;isPremium&quot;:false,&quot;size&quot;:{&quot;x&quot;:200,&quot;y&quot;:50.285714285714285}},&quot;source&quot;:{&quot;id&quot;:&quot;5b6b4b7ac820301400b3384b&quot;,&quot;type&quot;:&quot;ASSETS&quot;},&quot;isPremium&quot;:false,&quot;parent&quot;:{&quot;type&quot;:&quot;CHILD&quot;,&quot;parentId&quot;:&quot;27718c0d-6942-48dd-9369-98fc8b60d0ba&quot;,&quot;order&quot;:&quot;2&quot;}},&quot;23818793-6fa8-46c9-891c-952367c4d302&quot;:{&quot;id&quot;:&quot;23818793-6fa8-46c9-891c-952367c4d302&quot;,&quot;name&quot;:&quot;RNA (with nucleotides, curved)&quot;,&quot;displayName&quot;:&quot;Curved RNA with nucleotides&quot;,&quot;type&quot;:&quot;FIGURE_OBJECT&quot;,&quot;relativeTransform&quot;:{&quot;translate&quot;:{&quot;x&quot;:-139.80913409273126,&quot;y&quot;:-36.54975968143049},&quot;rotate&quot;:1.5707963267948966,&quot;skewX&quot;:1.480562038822288e-31,&quot;scale&quot;:{&quot;x&quot;:0.5397975971140045,&quot;y&quot;:0.5397975971140042}},&quot;image&quot;:{&quot;url&quot;:&quot;https://icons.biorender.com/biorender/5d2f3dd41900ef0400b1d6a2/rna-with-nucleotides-curved.png&quot;,&quot;fallbackUrl&quot;:&quot;https://res.cloudinary.com/dlcjuc3ej/image/upload/v1563377103/uxjdhmeln9ptrd3nr8ii.svg#/keystone/api/icons/5d2f3dd41900ef0400b1d6a2/rna-with-nucleotides-curved.svg&quot;,&quot;isPremium&quot;:false,&quot;size&quot;:{&quot;x&quot;:100,&quot;y&quot;:29.41176470588235}},&quot;source&quot;:{&quot;id&quot;:&quot;5d2f3d601900ef0400b1d690&quot;,&quot;type&quot;:&quot;ASSETS&quot;},&quot;isPremium&quot;:false,&quot;parent&quot;:{&quot;type&quot;:&quot;CHILD&quot;,&quot;parentId&quot;:&quot;27718c0d-6942-48dd-9369-98fc8b60d0ba&quot;,&quot;order&quot;:&quot;25&quot;}},&quot;ea8d2d0e-94fe-4651-8b64-08e2e30ced85&quot;:{&quot;type&quot;:&quot;FIGURE_OBJECT&quot;,&quot;id&quot;:&quot;ea8d2d0e-94fe-4651-8b64-08e2e30ced85&quot;,&quot;relativeTransform&quot;:{&quot;translate&quot;:{&quot;x&quot;:-147.58323754741005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b915ce94-aa81-449b-82d5-83620238a237&quot;:{&quot;type&quot;:&quot;FIGURE_OBJECT&quot;,&quot;id&quot;:&quot;b915ce94-aa81-449b-82d5-83620238a237&quot;,&quot;relativeTransform&quot;:{&quot;translate&quot;:{&quot;x&quot;:-117.74079387633118,&quot;y&quot;:-36.550198400799914},&quot;rotate&quot;:0},&quot;opacity&quot;:1,&quot;path&quot;:{&quot;type&quot;:&quot;POLY_LINE&quot;,&quot;points&quot;:[{&quot;x&quot;:-15.078145170782244,&quot;y&quot;:0},{&quot;x&quot;:-0.6169118245518003,&quot;y&quot;:0}],&quot;closed&quot;:false},&quot;pathStyles&quot;:[{&quot;type&quot;:&quot;FILL&quot;,&quot;fillStyle&quot;:&quot;rgba(0,0,0,0)&quot;},{&quot;type&quot;:&quot;STROKE&quot;,&quot;strokeStyle&quot;:&quot;#232323&quot;,&quot;lineWidth&quot;:0.9046887102469348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ea8c1ed2-c83f-452a-b2d2-13b02cf1d935&quot;:{&quot;type&quot;:&quot;FIGURE_OBJECT&quot;,&quot;id&quot;:&quot;ea8c1ed2-c83f-452a-b2d2-13b02cf1d935&quot;,&quot;relativeTransform&quot;:{&quot;translate&quot;:{&quot;x&quot;:-69.64728413710993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e9ea8e6b-a246-4f25-8a49-e789f75df8a9&quot;:{&quot;id&quot;:&quot;e9ea8e6b-a246-4f25-8a49-e789f75df8a9&quot;,&quot;type&quot;:&quot;FIGURE_OBJECT&quot;,&quot;relativeTransform&quot;:{&quot;translate&quot;:{&quot;x&quot;:-172.20433738594892,&quot;y&quot;:0.00018795343635158145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DNA&quot;}],&quot;_lastCaretLocation&quot;:{&quot;lineIndex&quot;:0,&quot;runIndex&quot;:-1,&quot;charIndex&quot;:-1,&quot;endOfLine&quot;:true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6&quot;}},&quot;f7b85966-0697-49e6-82ba-c76c755ec5c2&quot;:{&quot;id&quot;:&quot;f7b85966-0697-49e6-82ba-c76c755ec5c2&quot;,&quot;type&quot;:&quot;FIGURE_OBJECT&quot;,&quot;relativeTransform&quot;:{&quot;translate&quot;:{&quot;x&quot;:-139.80935586104786,&quot;y&quot;:-0.0000626438646428958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RNA&quot;}],&quot;_lastCaretLocation&quot;:{&quot;lineIndex&quot;:0,&quot;runIndex&quot;:0,&quot;charIndex&quot;:1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7&quot;}},&quot;0e2f6768-a5c6-4b23-86f7-4a5276e8f5f1&quot;:{&quot;id&quot;:&quot;0e2f6768-a5c6-4b23-86f7-4a5276e8f5f1&quot;,&quot;type&quot;:&quot;FIGURE_OBJECT&quot;,&quot;relativeTransform&quot;:{&quot;translate&quot;:{&quot;x&quot;:-94.46395627533236,&quot;y&quot;:-0.00024386238716454268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15]}],&quot;text&quot;:&quot;Amino acid chain&quot;}],&quot;_lastCaretLocation&quot;:{&quot;lineIndex&quot;:0,&quot;runIndex&quot;:0,&quot;charIndex&quot;:11}},&quot;format&quot;:&quot;BETTER_TEXT&quot;,&quot;size&quot;:{&quot;x&quot;:61.027974472588426,&quot;y&quot;:10.210449088874675},&quot;targetSize&quot;:{&quot;x&quot;:61.027974472588426,&quot;y&quot;:10.210449088874675}},&quot;parent&quot;:{&quot;type&quot;:&quot;CHILD&quot;,&quot;parentId&quot;:&quot;27718c0d-6942-48dd-9369-98fc8b60d0ba&quot;,&quot;order&quot;:&quot;75&quot;}},&quot;4a8447e0-1a7f-4520-b009-19ec754bc409&quot;:{&quot;id&quot;:&quot;4a8447e0-1a7f-4520-b009-19ec754bc409&quot;,&quot;type&quot;:&quot;FIGURE_OBJECT&quot;,&quot;relativeTransform&quot;:{&quot;translate&quot;:{&quot;x&quot;:-48.031695170588954,&quot;y&quot;:0.000033779979025948246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6]}],&quot;text&quot;:&quot;Protein&quot;}],&quot;_lastCaretLocation&quot;:{&quot;lineIndex&quot;:0,&quot;runIndex&quot;:-1,&quot;charIndex&quot;:-1,&quot;endOfLine&quot;:true}},&quot;format&quot;:&quot;BETTER_TEXT&quot;,&quot;size&quot;:{&quot;x&quot;:21.461435227054594,&quot;y&quot;:9.31527041125255},&quot;targetSize&quot;:{&quot;x&quot;:21.461435227054594,&quot;y&quot;:9.31527041125255}},&quot;parent&quot;:{&quot;type&quot;:&quot;CHILD&quot;,&quot;parentId&quot;:&quot;27718c0d-6942-48dd-9369-98fc8b60d0ba&quot;,&quot;order&quot;:&quot;8&quot;}},&quot;8facbecd-0290-42df-b3b1-ff43e8c43672&quot;:{&quot;relativeTransform&quot;:{&quot;translate&quot;:{&quot;x&quot;:-312.95978965109117,&quot;y&quot;:-253.30253275362935},&quot;rotate&quot;:0},&quot;type&quot;:&quot;FIGURE_OBJECT&quot;,&quot;id&quot;:&quot;8facbecd-0290-42df-b3b1-ff43e8c43672&quot;,&quot;parent&quot;:{&quot;type&quot;:&quot;CHILD&quot;,&quot;parentId&quot;:&quot;1dff8c68-ce3e-405f-8ccb-419ea4cef201&quot;,&quot;order&quot;:&quot;9999999999995&quot;},&quot;name&quot;:&quot;HIF signaling (hypoxia)&quot;,&quot;displayName&quot;:&quot;HIF signaling (hypoxia)&quot;,&quot;source&quot;:{&quot;id&quot;:&quot;64347533a645b44e7d0c0614&quot;,&quot;type&quot;:&quot;ASSETS&quot;},&quot;isPremium&quot;:true},&quot;6e40bb47-3172-4cff-9c71-afc40174ebc1&quot;:{&quot;type&quot;:&quot;FIGURE_OBJECT&quot;,&quot;id&quot;:&quot;6e40bb47-3172-4cff-9c71-afc40174ebc1&quot;,&quot;parent&quot;:{&quot;type&quot;:&quot;CHILD&quot;,&quot;parentId&quot;:&quot;8facbecd-0290-42df-b3b1-ff43e8c43672&quot;,&quot;order&quot;:&quot;2&quot;},&quot;relativeTransform&quot;:{&quot;translate&quot;:{&quot;x&quot;:-25.00286609504776,&quot;y&quot;:14.132054749374799},&quot;rotate&quot;:0},&quot;isLocked&quot;:false},&quot;0d31c1ca-4812-49f5-bd8a-5cb3c1afe116&quot;:{&quot;type&quot;:&quot;FIGURE_OBJECT&quot;,&quot;id&quot;:&quot;0d31c1ca-4812-49f5-bd8a-5cb3c1afe116&quot;,&quot;relativeTransform&quot;:{&quot;translate&quot;:{&quot;x&quot;:189.2085647762139,&quot;y&quot;:200.66349347750278},&quot;rotate&quot;:0},&quot;opacity&quot;:1,&quot;path&quot;:{&quot;type&quot;:&quot;POLY_LINE&quot;,&quot;points&quot;:[{&quot;x&quot;:-39.570142379932165,&quot;y&quot;:-25.72045360326276},{&quot;x&quot;:-58.974387134488246,&quot;y&quot;:-17.66979704660762},{&quot;x&quot;:-70.8658791005764,&quot;y&quot;:-11.766344198188282},{&quot;x&quot;:-81.62128099940061,&quot;y&quot;:-2.8070464804750506},{&quot;x&quot;:-81.62128099940061,&quot;y&quot;:44.81493339296286},{&quot;x&quot;:81.62128099940062,&quot;y&quot;:44.81493339296286},{&quot;x&quot;:81.62128099940061,&quot;y&quot;:-4.355249664447192},{&quot;x&quot;:62.55746159141572,&quot;y&quot;:-17.66979704660762},{&quot;x&quot;:41.28087743071825,&quot;y&quot;:-25.00759644915036},{&quot;x&quot;:21.365994656305386,&quot;y&quot;:-31.91326633915134},{&quot;x&quot;:-2.2935669303901762,&quot;y&quot;:-31.91326633915134},{&quot;x&quot;:-15.399942773379838,&quot;y&quot;:-31.91326633915134}],&quot;closed&quot;:true},&quot;pathStyles&quot;:[{&quot;type&quot;:&quot;FILL&quot;,&quot;fillStyle&quot;:&quot;#EEF4FB&quot;},{&quot;type&quot;:&quot;STROKE&quot;,&quot;strokeStyle&quot;:&quot;#95AAD3&quot;,&quot;lineWidth&quot;:0,&quot;lineJoin&quot;:&quot;round&quot;}],&quot;isLocked&quot;:false,&quot;parent&quot;:{&quot;type&quot;:&quot;CHILD&quot;,&quot;parentId&quot;:&quot;6e40bb47-3172-4cff-9c71-afc40174ebc1&quot;,&quot;order&quot;:&quot;2&quot;},&quot;connectorInfo&quot;:{&quot;connectedObjects&quot;:[],&quot;type&quot;:&quot;ELBOW&quot;,&quot;offset&quot;:{&quot;x&quot;:0,&quot;y&quot;:0},&quot;bending&quot;:0.1,&quot;firstElementIsHead&quot;:true,&quot;customized&quot;:true}},&quot;e8877f98-120e-4acf-9830-88fd6433eb93&quot;:{&quot;type&quot;:&quot;FIGURE_OBJECT&quot;,&quot;id&quot;:&quot;e8877f98-120e-4acf-9830-88fd6433eb93&quot;,&quot;name&quot;:&quot;04. Membrane brush (small arc)&quot;,&quot;relativeTransform&quot;:{&quot;translate&quot;:{&quot;x&quot;:189.557587023325,&quot;y&quot;:182.1568208086172},&quot;rotate&quot;:0},&quot;opacity&quot;:1,&quot;source&quot;:{&quot;id&quot;:&quot;5e72994cdcaa1400ae294217&quot;,&quot;type&quot;:&quot;ASSETS&quot;},&quot;path&quot;:{&quot;type&quot;:&quot;POLY_LINE&quot;,&quot;points&quot;:[{&quot;x&quot;:-85.0411398619283,&quot;y&quot;:15.860840481738869},{&quot;x&quot;:0.19301604956009683,&quot;y&quot;:-15.829439706728119},{&quot;x&quot;:85.0411398619283,&quot;y&quot;:15.007660302576282}],&quot;closed&quot;:false},&quot;pathStyles&quot;:[{&quot;type&quot;:&quot;FILL&quot;,&quot;fillStyle&quot;:&quot;rgba(0,0,0,0)&quot;},{&quot;type&quot;:&quot;STROKE&quot;,&quot;strokeStyle&quot;:&quot;rgba(0,0,0,0)&quot;,&quot;lineWidth&quot;:7.218562572419362,&quot;lineJoin&quot;:&quot;round&quot;}],&quot;pathSmoothing&quot;:{&quot;type&quot;:&quot;CATMULL_SMOOTHING&quot;,&quot;smoothing&quot;:0.2},&quot;pathPattern&quot;:{&quot;type&quot;:&quot;ROW&quot;,&quot;patternId&quot;:&quot;86be9916-ba8c-4273-b0ef-35d8882024c6&quot;,&quot;patternTransform&quot;:{&quot;translate&quot;:{&quot;x&quot;:0.4154673387096772,&quot;y&quot;:-0.5},&quot;rotate&quot;:0,&quot;skewX&quot;:0,&quot;scale&quot;:{&quot;x&quot;:0.008064516129032258,&quot;y&quot;:0.008064516129032258}},&quot;xUnits&quot;:&quot;STROKE_WIDTH&quot;,&quot;yUnits&quot;:&quot;STROKE_WIDTH&quot;,&quot;bending&quot;:true,&quot;repeat&quot;:{&quot;distance&quot;:7.336015322580645,&quot;align&quot;:&quot;STRETCH&quot;},&quot;isPremium&quot;:false},&quot;isLocked&quot;:false,&quot;parent&quot;:{&quot;type&quot;:&quot;CHILD&quot;,&quot;parentId&quot;:&quot;6e40bb47-3172-4cff-9c71-afc40174ebc1&quot;,&quot;order&quot;:&quot;5&quot;}},&quot;86be9916-ba8c-4273-b0ef-35d8882024c6&quot;:{&quot;type&quot;:&quot;FIGURE_OBJECT&quot;,&quot;id&quot;:&quot;86be9916-ba8c-4273-b0ef-35d8882024c6&quot;,&quot;relativeTransform&quot;:{&quot;translate&quot;:{&quot;x&quot;:0,&quot;y&quot;:0},&quot;rotate&quot;:0,&quot;skewX&quot;:0,&quot;scale&quot;:{&quot;x&quot;:1,&quot;y&quot;:1}},&quot;source&quot;:{&quot;type&quot;:&quot;ASSETS&quot;,&quot;id&quot;:&quot;5e712b4e8bb5940028a8bc8f&quot;},&quot;name&quot;:&quot;Nuclear membrane (for brush)&quot;},&quot;b478a351-1dca-4244-884d-bf5a3456fc8c&quot;:{&quot;type&quot;:&quot;FIGURE_OBJECT&quot;,&quot;id&quot;:&quot;b478a351-1dca-4244-884d-bf5a3456fc8c&quot;,&quot;parent&quot;:{&quot;type&quot;:&quot;CHILD&quot;,&quot;parentId&quot;:&quot;86be9916-ba8c-4273-b0ef-35d8882024c6&quot;,&quot;order&quot;:&quot;5&quot;},&quot;relativeTransform&quot;:{&quot;translate&quot;:{&quot;x&quot;:0,&quot;y&quot;:0},&quot;rotate&quot;:0,&quot;skewX&quot;:0,&quot;scale&quot;:{&quot;x&quot;:1,&quot;y&quot;:1}}},&quot;98f4bf18-01e8-4bce-9ca3-45ad1e385f82&quot;:{&quot;type&quot;:&quot;FIGURE_OBJECT&quot;,&quot;id&quot;:&quot;98f4bf18-01e8-4bce-9ca3-45ad1e385f82&quot;,&quot;parent&quot;:{&quot;type&quot;:&quot;CHILD&quot;,&quot;parentId&quot;:&quot;b478a351-1dca-4244-884d-bf5a3456fc8c&quot;,&quot;order&quot;:&quot;2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FILL&quot;,&quot;fillStyle&quot;:&quot;#e3f2ff&quot;}],&quot;opacity&quot;:1},&quot;755f1498-e515-4c64-8e01-8881f1f6c676&quot;:{&quot;type&quot;:&quot;FIGURE_OBJECT&quot;,&quot;id&quot;:&quot;755f1498-e515-4c64-8e01-8881f1f6c676&quot;,&quot;parent&quot;:{&quot;type&quot;:&quot;CHILD&quot;,&quot;parentId&quot;:&quot;b478a351-1dca-4244-884d-bf5a3456fc8c&quot;,&quot;order&quot;:&quot;5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STROKE&quot;,&quot;strokeStyle&quot;:&quot;#b0beca&quot;,&quot;lineWidth&quot;:31.26,&quot;lineJoin&quot;:&quot;round&quot;}],&quot;opacity&quot;:1},&quot;076ed574-abfa-4b9c-9c06-8b37ad989f13&quot;:{&quot;type&quot;:&quot;FIGURE_OBJECT&quot;,&quot;id&quot;:&quot;076ed574-abfa-4b9c-9c06-8b37ad989f13&quot;,&quot;parent&quot;:{&quot;type&quot;:&quot;CHILD&quot;,&quot;parentId&quot;:&quot;8facbecd-0290-42df-b3b1-ff43e8c43672&quot;,&quot;order&quot;:&quot;5&quot;},&quot;relativeTransform&quot;:{&quot;translate&quot;:{&quot;x&quot;:0,&quot;y&quot;:0},&quot;rotate&quot;:0}},&quot;a80d7455-eb3c-423c-83cd-0c1d35ac801e&quot;:{&quot;type&quot;:&quot;FIGURE_OBJECT&quot;,&quot;id&quot;:&quot;a80d7455-eb3c-423c-83cd-0c1d35ac801e&quot;,&quot;name&quot;:&quot;DNA (2D, medium)&quot;,&quot;relativeTransform&quot;:{&quot;translate&quot;:{&quot;x&quot;:194.63128737615656,&quot;y&quot;:230.056129640362},&quot;rotate&quot;:0,&quot;skewX&quot;:0,&quot;scale&quot;:{&quot;x&quot;:0.34500703148211787,&quot;y&quot;:0.34500703148211787}},&quot;opacity&quot;:0.75,&quot;image&quot;:{&quot;url&quot;:&quot;https://icons.biorender.com/biorender/5b59e30154d92500147c292f/dna-2d-medium.png&quot;,&quot;fallbackUrl&quot;:&quot;https://res.cloudinary.com/dlcjuc3ej/image/upload/v1532617468/sdg6qowdtxuns7vp1qhd.svg#/keystone/api/icons/5b59e30154d92500147c292f/dna-2d-medium.svg&quot;,&quot;size&quot;:{&quot;x&quot;:382,&quot;y&quot;:40},&quot;isPremium&quot;:false,&quot;isPacked&quot;:true},&quot;source&quot;:{&quot;id&quot;:&quot;5b59e2ab54d92500147c2921&quot;,&quot;type&quot;:&quot;ASSETS&quot;},&quot;pathStyles&quot;:[{&quot;type&quot;:&quot;FILL&quot;,&quot;fillStyle&quot;:&quot;rgb(0,0,0)&quot;}],&quot;isLocked&quot;:false,&quot;parent&quot;:{&quot;type&quot;:&quot;CHILD&quot;,&quot;parentId&quot;:&quot;076ed574-abfa-4b9c-9c06-8b37ad989f13&quot;,&quot;order&quot;:&quot;1&quot;}},&quot;7d71ae68-bf05-4115-960a-9ecc00bf1f8d&quot;:{&quot;type&quot;:&quot;FIGURE_OBJECT&quot;,&quot;id&quot;:&quot;7d71ae68-bf05-4115-960a-9ecc00bf1f8d&quot;,&quot;relativeTransform&quot;:{&quot;translate&quot;:{&quot;x&quot;:-79.45168502438526,&quot;y&quot;:0},&quot;rotate&quot;:0,&quot;skewX&quot;:0,&quot;scale&quot;:{&quot;x&quot;:0.5851086943896331,&quot;y&quot;:1.0000000000000002}},&quot;opacity&quot;:1,&quot;path&quot;:{&quot;type&quot;:&quot;RECT&quot;,&quot;size&quot;:{&quot;x&quot;:382,&quot;y&quot;:40}},&quot;pathStyles&quot;:[{&quot;type&quot;:&quot;FILL&quot;,&quot;fillStyle&quot;:&quot;#fff&quot;}],&quot;isFrozen&quot;:true,&quot;isLocked&quot;:false,&quot;parent&quot;:{&quot;type&quot;:&quot;CROP&quot;,&quot;parentId&quot;:&quot;a80d7455-eb3c-423c-83cd-0c1d35ac801e&quot;,&quot;order&quot;:&quot;5&quot;}},&quot;bf58285c-99af-445a-b282-23dee5b2373d&quot;:{&quot;type&quot;:&quot;FIGURE_OBJECT&quot;,&quot;id&quot;:&quot;bf58285c-99af-445a-b282-23dee5b2373d&quot;,&quot;relativeTransform&quot;:{&quot;translate&quot;:{&quot;x&quot;:182.64662254289706,&quot;y&quot;:220.6988872642803},&quot;rotate&quot;:0},&quot;opacity&quot;:1,&quot;path&quot;:{&quot;type&quot;:&quot;POLY_LINE&quot;,&quot;points&quot;:[{&quot;x&quot;:-9.850705041054265,&quot;y&quot;:5.061202174344564},{&quot;x&quot;:-9.850705041054265,&quot;y&quot;:-5.061202174344471},{&quot;x&quot;:9.850705041054216,&quot;y&quot;:-5.061202174344471}],&quot;closed&quot;:false},&quot;pathStyles&quot;:[{&quot;type&quot;:&quot;FILL&quot;,&quot;fillStyle&quot;:&quot;transparent&quot;},{&quot;type&quot;:&quot;STROKE&quot;,&quot;strokeStyle&quot;:&quot;rgba(91, 29, 29, 1)&quot;,&quot;lineWidth&quot;:1.6428109303405058,&quot;lineJoin&quot;:&quot;round&quot;}],&quot;pathMarkers&quot;:{&quot;markerEnd&quot;:{&quot;type&quot;:&quot;PATH&quot;,&quot;units&quot;:{&quot;type&quot;:&quot;STROKE_WIDTH&quot;,&quot;scale&quot;:0.9},&quot;orient&quot;:{&quot;type&quot;:&quot;CLIPPED_CHORD&quot;},&quot;clipDistance&quot;:2,&quot;name&quot;:&quot;short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2.5,&quot;y&quot;:-2.5,&quot;isEndPoint&quot;:true},{&quot;x&quot;:-2.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2&quot;}},&quot;a99c2e86-5f9b-46df-9fb7-7cb5206876ce&quot;:{&quot;type&quot;:&quot;FIGURE_OBJECT&quot;,&quot;id&quot;:&quot;a99c2e86-5f9b-46df-9fb7-7cb5206876ce&quot;,&quot;relativeTransform&quot;:{&quot;translate&quot;:{&quot;x&quot;:145.48728519208422,&quot;y&quot;:242.2075416632136},&quot;rotate&quot;:0},&quot;layout&quot;:{&quot;sizeRatio&quot;:{&quot;x&quot;:0.8594771241830065,&quot;y&quot;:0.75},&quot;keepAspectRatio&quot;:false},&quot;opacity&quot;:1,&quot;path&quot;:{&quot;type&quot;:&quot;RECT&quot;,&quot;size&quot;:{&quot;x&quot;:28.287259010186595,&quot;y&quot;:13.372314822955827},&quot;cornerRounding&quot;:{&quot;type&quot;:&quot;ARC_LENGTH&quot;,&quot;global&quot;:14.733317457751633}},&quot;pathStyles&quot;:[{&quot;type&quot;:&quot;FILL&quot;,&quot;fillStyle&quot;:&quot;rgba(227,239,255,1)&quot;},{&quot;type&quot;:&quot;STROKE&quot;,&quot;strokeStyle&quot;:&quot;rgba(102,161,202,1)&quot;,&quot;lineWidth&quot;:0.7800907025408917,&quot;lineJoin&quot;:&quot;round&quot;}],&quot;isLocked&quot;:false,&quot;parent&quot;:{&quot;type&quot;:&quot;CHILD&quot;,&quot;parentId&quot;:&quot;076ed574-abfa-4b9c-9c06-8b37ad989f13&quot;,&quot;order&quot;:&quot;3&quot;}},&quot;17a23806-4d50-48e7-a5a4-7b1671aa99a8&quot;:{&quot;type&quot;:&quot;FIGURE_OBJECT&quot;,&quot;id&quot;:&quot;17a23806-4d50-48e7-a5a4-7b1671aa99a8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3]}],&quot;text&quot;:&quot;ARNT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312252025095017,&quot;y&quot;:7.410861674138471},&quot;targetSize&quot;:{&quot;x&quot;:24.312252025095017,&quot;y&quot;:2},&quot;format&quot;:&quot;BETTER_TEXT&quot;,&quot;verticalAlign&quot;:&quot;TOP&quot;},&quot;parent&quot;:{&quot;type&quot;:&quot;CHILD&quot;,&quot;parentId&quot;:&quot;a99c2e86-5f9b-46df-9fb7-7cb5206876ce&quot;,&quot;order&quot;:&quot;5&quot;}},&quot;aa442676-4a16-4d34-92a2-dc8d9bba1816&quot;:{&quot;type&quot;:&quot;FIGURE_OBJECT&quot;,&quot;id&quot;:&quot;aa442676-4a16-4d34-92a2-dc8d9bba1816&quot;,&quot;relativeTransform&quot;:{&quot;translate&quot;:{&quot;x&quot;:175.19553073548784,&quot;y&quot;:241.94877046272134},&quot;rotate&quot;:0},&quot;opacity&quot;:1,&quot;pathStyles&quot;:[{&quot;type&quot;:&quot;FILL&quot;,&quot;fillStyle&quot;:&quot;rgba(91, 29, 29, 1)&quot;}]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,&quot;range&quot;:[0,2]}],&quot;text&quot;:&quot;HRE&quot;,&quot;base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}],&quot;verticalAlign&quot;:&quot;TOP&quot;},&quot;size&quot;:{&quot;x&quot;:19.31218640585929,&quot;y&quot;:8.099168898791723},&quot;targetSize&quot;:{&quot;x&quot;:19.31218640585929,&quot;y&quot;:8.099168898791723},&quot;format&quot;:&quot;BETTER_TEXT&quot;,&quot;verticalAlign&quot;:&quot;TOP&quot;},&quot;isLocked&quot;:false,&quot;parent&quot;:{&quot;type&quot;:&quot;CHILD&quot;,&quot;parentId&quot;:&quot;076ed574-abfa-4b9c-9c06-8b37ad989f13&quot;,&quot;order&quot;:&quot;5&quot;}},&quot;08f610a8-53f8-4719-ba18-a624ed8395cb&quot;:{&quot;type&quot;:&quot;FIGURE_OBJECT&quot;,&quot;id&quot;:&quot;08f610a8-53f8-4719-ba18-a624ed8395cb&quot;,&quot;relativeTransform&quot;:{&quot;translate&quot;:{&quot;x&quot;:140.76243229908837,&quot;y&quot;:205.6485028607518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25&quot;}},&quot;72c431b0-4066-4456-9b41-45d8f29790f0&quot;:{&quot;type&quot;:&quot;FIGURE_OBJECT&quot;,&quot;id&quot;:&quot;72c431b0-4066-4456-9b41-45d8f29790f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08f610a8-53f8-4719-ba18-a624ed8395cb&quot;,&quot;order&quot;:&quot;5&quot;}},&quot;5646c36e-6bcc-48fb-b8bf-b2826d09c12d&quot;:{&quot;type&quot;:&quot;FIGURE_OBJECT&quot;,&quot;id&quot;:&quot;5646c36e-6bcc-48fb-b8bf-b2826d09c12d&quot;,&quot;relativeTransform&quot;:{&quot;translate&quot;:{&quot;x&quot;:145.35244795639002,&quot;y&quot;:218.1235449771616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05&quot;}},&quot;9f637309-6f0f-48a4-8661-51ed2adbeff4&quot;:{&quot;type&quot;:&quot;FIGURE_OBJECT&quot;,&quot;id&quot;:&quot;9f637309-6f0f-48a4-8661-51ed2adbeff4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5646c36e-6bcc-48fb-b8bf-b2826d09c12d&quot;,&quot;order&quot;:&quot;5&quot;}},&quot;432dda13-0a78-4b98-908e-d97e8a9b297b&quot;:{&quot;type&quot;:&quot;FIGURE_OBJECT&quot;,&quot;id&quot;:&quot;432dda13-0a78-4b98-908e-d97e8a9b297b&quot;,&quot;relativeTransform&quot;:{&quot;translate&quot;:{&quot;x&quot;:135.0805257138025,&quot;y&quot;:135.5299256431163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55&quot;}},&quot;bf0f24e0-51b3-4ad6-93a3-0cc86df5657d&quot;:{&quot;type&quot;:&quot;FIGURE_OBJECT&quot;,&quot;id&quot;:&quot;bf0f24e0-51b3-4ad6-93a3-0cc86df5657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432dda13-0a78-4b98-908e-d97e8a9b297b&quot;,&quot;order&quot;:&quot;5&quot;}},&quot;746edb7d-5a6d-40b2-8818-ee244fb1fed2&quot;:{&quot;type&quot;:&quot;FIGURE_OBJECT&quot;,&quot;id&quot;:&quot;746edb7d-5a6d-40b2-8818-ee244fb1fed2&quot;,&quot;relativeTransform&quot;:{&quot;translate&quot;:{&quot;x&quot;:135.90520275490206,&quot;y&quot;:171.10564557185558},&quot;rotate&quot;:0},&quot;opacity&quot;:1,&quot;path&quot;:{&quot;type&quot;:&quot;POLY_LINE&quot;,&quot;points&quot;:[{&quot;x&quot;:0,&quot;y&quot;:-24.182811778767636},{&quot;x&quot;:0,&quot;y&quot;:24.182811778767636}],&quot;closed&quot;:false},&quot;pathStyles&quot;:[{&quot;type&quot;:&quot;FILL&quot;,&quot;fillStyle&quot;:&quot;transparent&quot;},{&quot;type&quot;:&quot;STROKE&quot;,&quot;strokeStyle&quot;:&quot;#232323&quot;,&quot;lineWidth&quot;:0.7800907025408917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6&quot;}},&quot;0054396b-6d5a-458b-9460-59c7daab8251&quot;:{&quot;type&quot;:&quot;FIGURE_OBJECT&quot;,&quot;id&quot;:&quot;0054396b-6d5a-458b-9460-59c7daab8251&quot;,&quot;relativeTransform&quot;:{&quot;translate&quot;:{&quot;x&quot;:167.3458768345858,&quot;y&quot;:160.332856845137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7&quot;}},&quot;f7daedf4-943a-49b5-b489-482a10ef6285&quot;:{&quot;type&quot;:&quot;FIGURE_OBJECT&quot;,&quot;id&quot;:&quot;f7daedf4-943a-49b5-b489-482a10ef628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0054396b-6d5a-458b-9460-59c7daab8251&quot;,&quot;order&quot;:&quot;5&quot;}},&quot;5bc62cc1-87c1-499d-ba0a-229ab467489b&quot;:{&quot;type&quot;:&quot;FIGURE_OBJECT&quot;,&quot;id&quot;:&quot;5bc62cc1-87c1-499d-ba0a-229ab467489b&quot;,&quot;relativeTransform&quot;:{&quot;translate&quot;:{&quot;x&quot;:142.9996093325172,&quot;y&quot;:170.1324212580151},&quot;rotate&quot;:0},&quot;opacity&quot;:1,&quot;path&quot;:{&quot;type&quot;:&quot;POLY_LINE&quot;,&quot;points&quot;:[{&quot;x&quot;:7.337271419391369,&quot;y&quot;:-10.14117913303159},{&quot;x&quot;:-7.33727141939128,&quot;y&quot;:-10.039928248862456},{&quot;x&quot;:-7.0944065776151275,&quot;y&quot;:10.14117913303159}],&quot;closed&quot;:false,&quot;cornerRounding&quot;:{&quot;type&quot;:&quot;ARC_LENGTH&quot;,&quot;global&quot;:20.999120874641786}},&quot;pathStyles&quot;:[{&quot;type&quot;:&quot;FILL&quot;,&quot;fillStyle&quot;:&quot;rgba(0,0,0,0)&quot;},{&quot;type&quot;:&quot;STROKE&quot;,&quot;strokeStyle&quot;:&quot;#232323&quot;,&quot;lineWidth&quot;:0.7800907025408917,&quot;lineJoin&quot;:&quot;round&quot;}],&quot;isLocked&quot;:false,&quot;parent&quot;:{&quot;type&quot;:&quot;CHILD&quot;,&quot;parentId&quot;:&quot;076ed574-abfa-4b9c-9c06-8b37ad989f13&quot;,&quot;order&quot;:&quot;8&quot;}},&quot;c56b2cb2-1757-4774-843d-8b59c532404d&quot;:{&quot;relativeTransform&quot;:{&quot;translate&quot;:{&quot;x&quot;:230.13881956431567,&quot;y&quot;:317.2655423990624},&quot;rotate&quot;:0},&quot;type&quot;:&quot;FIGURE_OBJECT&quot;,&quot;id&quot;:&quot;c56b2cb2-1757-4774-843d-8b59c532404d&quot;,&quot;parent&quot;:{&quot;type&quot;:&quot;CHILD&quot;,&quot;parentId&quot;:&quot;1dff8c68-ce3e-405f-8ccb-419ea4cef201&quot;,&quot;order&quot;:&quot;9999999999998&quot;},&quot;name&quot;:&quot;Cell staining (with antibodies)&quot;,&quot;displayName&quot;:&quot;Cell staining (with antibodies)&quot;,&quot;source&quot;:{&quot;id&quot;:&quot;638a2c2441dba9799fdd2a41&quot;,&quot;type&quot;:&quot;ASSETS&quot;},&quot;isPremium&quot;:true},&quot;b4bf740a-7d99-451f-a2a2-ab620bb112cd&quot;:{&quot;type&quot;:&quot;FIGURE_OBJECT&quot;,&quot;id&quot;:&quot;b4bf740a-7d99-451f-a2a2-ab620bb112cd&quot;,&quot;relativeTransform&quot;:{&quot;translate&quot;:{&quot;x&quot;:-328.76241758555295,&quot;y&quot;:-119.24645969290661},&quot;rotate&quot;:1.0169748871291662},&quot;opacity&quot;:1,&quot;path&quot;:{&quot;type&quot;:&quot;POLY_LINE&quot;,&quot;points&quot;:[{&quot;x&quot;:7.269788929418699,&quot;y&quot;:41.79432615703339},{&quot;x&quot;:-18.226074993541406,&quot;y&quot;:-6.469006759773907},{&quot;x&quot;:45.46404108687573,&quot;y&quot;:1.0069575067855359}],&quot;closed&quot;:true},&quot;pathStyles&quot;:[{&quot;type&quot;:&quot;FILL&quot;,&quot;fillStyle&quot;:&quot;rgba(166, 195, 218, 0.7490196078431373)&quot;},{&quot;type&quot;:&quot;STROKE&quot;,&quot;strokeStyle&quot;:&quot;#95AAD3&quot;,&quot;lineWidth&quot;:0,&quot;lineJoin&quot;:&quot;round&quot;}],&quot;isLocked&quot;:false,&quot;parent&quot;:{&quot;type&quot;:&quot;CHILD&quot;,&quot;parentId&quot;:&quot;c56b2cb2-1757-4774-843d-8b59c532404d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d33b27de-0a52-4036-b4cf-9932c9feca68&quot;:{&quot;type&quot;:&quot;FIGURE_OBJECT&quot;,&quot;id&quot;:&quot;d33b27de-0a52-4036-b4cf-9932c9feca68&quot;,&quot;relativeTransform&quot;:{&quot;translate&quot;:{&quot;x&quot;:-298.7804554453094,&quot;y&quot;:-118.72757046862438},&quot;rotate&quot;:5.551115123125782e-17,&quot;skewX&quot;:-7.331306320610149e-33},&quot;opacity&quot;:1,&quot;path&quot;:{&quot;type&quot;:&quot;ELLIPSE&quot;,&quot;size&quot;:{&quot;x&quot;:78.74224160604808,&quot;y&quot;:78.74224160604807}},&quot;pathStyles&quot;:[{&quot;type&quot;:&quot;FILL&quot;,&quot;fillStyle&quot;:&quot;rgba(238, 244, 251, 1)&quot;},{&quot;type&quot;:&quot;STROKE&quot;,&quot;strokeStyle&quot;:&quot;rgba(74, 105, 151, 0)&quot;,&quot;lineWidth&quot;:0.7108824187539794,&quot;lineJoin&quot;:&quot;round&quot;}],&quot;isLocked&quot;:false,&quot;parent&quot;:{&quot;type&quot;:&quot;CHILD&quot;,&quot;parentId&quot;:&quot;c56b2cb2-1757-4774-843d-8b59c532404d&quot;,&quot;order&quot;:&quot;3&quot;}},&quot;308dc34e-ae10-441d-aec4-29e694516300&quot;:{&quot;type&quot;:&quot;FIGURE_OBJECT&quot;,&quot;id&quot;:&quot;308dc34e-ae10-441d-aec4-29e694516300&quot;,&quot;name&quot;:&quot;Arc membrane (bilayer, large, with nucleus)&quot;,&quot;relativeTransform&quot;:{&quot;translate&quot;:{&quot;x&quot;:-287.44944531046264,&quot;y&quot;:-108.91995500131985},&quot;rotate&quot;:-1.5586267243164904},&quot;opacity&quot;:1,&quot;source&quot;:{&quot;id&quot;:&quot;5e1cdf4ca8671d0087452ef6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5&quot;},&quot;cropPathStyles&quot;:[{&quot;type&quot;:&quot;STROKE&quot;,&quot;strokeStyle&quot;:&quot;rgba(58,104,174,1)&quot;,&quot;lineWidth&quot;:1.5,&quot;dashArray&quot;:[0]},{&quot;type&quot;:&quot;FILL&quot;,&quot;fillStyle&quot;:&quot;transparent&quot;}]},&quot;f135c62f-e6d4-43a4-b75e-caeb1686b57d&quot;:{&quot;type&quot;:&quot;FIGURE_OBJECT&quot;,&quot;id&quot;:&quot;f135c62f-e6d4-43a4-b75e-caeb1686b57d&quot;,&quot;name&quot;:&quot;Membrane (bilayer, arc, large, filled)&quot;,&quot;relativeTransform&quot;:{&quot;translate&quot;:{&quot;x&quot;:-2.336912790905582e-14,&quot;y&quot;:-4.979855030157024},&quot;rotate&quot;:-5.113814708343388e-16,&quot;skewX&quot;:-8.9368581156814e-16,&quot;scale&quot;:{&quot;x&quot;:0.1189722959116372,&quot;y&quot;:0.11897229591163729}},&quot;opacity&quot;:1,&quot;image&quot;:{&quot;url&quot;:&quot;https://icons.biorender.com/biorender/5d6048a9c51a8400049d555e/membrane-bilayer-arc-filled.png&quot;,&quot;fallbackUrl&quot;:&quot;https://res.cloudinary.com/dlcjuc3ej/image/upload/v1566591140/qzt7dmxoy0ikl7nvbod8.svg#/keystone/api/icons/5d6048a9c51a8400049d555e/membrane-bilayer-arc-filled.svg&quot;,&quot;size&quot;:{&quot;x&quot;:960,&quot;y&quot;:585},&quot;isPremium&quot;:false},&quot;source&quot;:{&quot;id&quot;:&quot;5d604883c51a8400049d5550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2&quot;}},&quot;9a5d2bc2-2be5-4211-942e-60f54fe7e7d1&quot;:{&quot;type&quot;:&quot;FIGURE_OBJECT&quot;,&quot;id&quot;:&quot;9a5d2bc2-2be5-4211-942e-60f54fe7e7d1&quot;,&quot;name&quot;:&quot;Nuclear membrane (bilayer, porous, filled, large)&quot;,&quot;relativeTransform&quot;:{&quot;translate&quot;:{&quot;x&quot;:-3.328675540401151,&quot;y&quot;:32.73202159413603},&quot;rotate&quot;:-4.066617157146793e-16,&quot;skewX&quot;:1.6680947049514446e-18,&quot;scale&quot;:{&quot;x&quot;:0.18694146122809144,&quot;y&quot;:0.18694146122809163}},&quot;opacity&quot;:1,&quot;image&quot;:{&quot;url&quot;:&quot;https://icons.biorender.com/biorender/5d604a00c51a8400049d5595/nuclear-membrane-bilayer-porous-filled-large.png&quot;,&quot;fallbackUrl&quot;:&quot;https://res.cloudinary.com/dlcjuc3ej/image/upload/v1566591463/hp9dyjev2c4ox0vvt4ph.svg#/keystone/api/icons/5d604a00c51a8400049d5595/nuclear-membrane-bilayer-porous-filled-large.svg&quot;,&quot;size&quot;:{&quot;x&quot;:269,&quot;y&quot;:269},&quot;isPremium&quot;:false},&quot;source&quot;:{&quot;id&quot;:&quot;5d6049c5c51a8400049d5586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5&quot;},&quot;styles&quot;:{&quot;editable&quot;:[{&quot;styleName&quot;:&quot;MONOCHROME_COLOR&quot;,&quot;index&quot;:0,&quot;color&quot;:&quot;#317EC2&quot;}]}},&quot;df7221fc-e5fa-4dd6-969a-68e526f8a2a7&quot;:{&quot;type&quot;:&quot;FIGURE_OBJECT&quot;,&quot;id&quot;:&quot;df7221fc-e5fa-4dd6-969a-68e526f8a2a7&quot;,&quot;relativeTransform&quot;:{&quot;translate&quot;:{&quot;x&quot;:0,&quot;y&quot;:-48.65123861801726},&quot;rotate&quot;:0,&quot;skewX&quot;:0,&quot;scale&quot;:{&quot;x&quot;:0.9999999999999999,&quot;y&quot;:0.639620454681353}},&quot;opacity&quot;:1,&quot;path&quot;:{&quot;type&quot;:&quot;RECT&quot;,&quot;size&quot;:{&quot;x&quot;:269,&quot;y&quot;:269}},&quot;pathStyles&quot;:[{&quot;type&quot;:&quot;FILL&quot;,&quot;fillStyle&quot;:&quot;#fff&quot;}],&quot;isFrozen&quot;:true,&quot;isLocked&quot;:false,&quot;parent&quot;:{&quot;type&quot;:&quot;CROP&quot;,&quot;parentId&quot;:&quot;9a5d2bc2-2be5-4211-942e-60f54fe7e7d1&quot;,&quot;order&quot;:&quot;5&quot;}},&quot;695c295d-dc2f-4091-87bb-b683e32774d2&quot;:{&quot;type&quot;:&quot;FIGURE_OBJECT&quot;,&quot;id&quot;:&quot;695c295d-dc2f-4091-87bb-b683e32774d2&quot;,&quot;relativeTransform&quot;:{&quot;translate&quot;:{&quot;x&quot;:9.967531328709011,&quot;y&quot;:-11.331012706292315},&quot;rotate&quot;:0,&quot;skewX&quot;:1.6680947049525199e-18,&quot;scale&quot;:{&quot;x&quot;:0.6114268718643034,&quot;y&quot;:0.6114268718643044}},&quot;opacity&quot;:1,&quot;path&quot;:{&quot;type&quot;:&quot;ELLIPSE&quot;,&quot;size&quot;:{&quot;x&quot;:129.00614987339517,&quot;y&quot;:129.00614987339517}},&quot;pathStyles&quot;:[{&quot;type&quot;:&quot;FILL&quot;,&quot;fillStyle&quot;:&quot;#fff&quot;}],&quot;isFrozen&quot;:true,&quot;isLocked&quot;:false,&quot;parent&quot;:{&quot;type&quot;:&quot;CROP&quot;,&quot;parentId&quot;:&quot;308dc34e-ae10-441d-aec4-29e694516300&quot;,&quot;order&quot;:&quot;5&quot;}},&quot;d61f5328-560d-4d1a-8b1e-69246dd10791&quot;:{&quot;type&quot;:&quot;FIGURE_OBJECT&quot;,&quot;id&quot;:&quot;d61f5328-560d-4d1a-8b1e-69246dd10791&quot;,&quot;parent&quot;:{&quot;type&quot;:&quot;CHILD&quot;,&quot;parentId&quot;:&quot;c56b2cb2-1757-4774-843d-8b59c532404d&quot;,&quot;order&quot;:&quot;7&quot;},&quot;relativeTransform&quot;:{&quot;translate&quot;:{&quot;x&quot;:-156.71203559656783,&quot;y&quot;:-27.37114097664581},&quot;rotate&quot;:0.7662535239244022}},&quot;533656c2-3b75-4647-8aa6-7f2905aa992f&quot;:{&quot;type&quot;:&quot;FIGURE_OBJECT&quot;,&quot;id&quot;:&quot;533656c2-3b75-4647-8aa6-7f2905aa992f&quot;,&quot;name&quot;:&quot;Generic protein (ball)&quot;,&quot;relativeTransform&quot;:{&quot;translate&quot;:{&quot;x&quot;:-178.1894244754877,&quot;y&quot;:38.71522906375475},&quot;rotate&quot;:1.5360220968235418,&quot;skewX&quot;:2.0338066876832895e-16,&quot;scale&quot;:{&quot;x&quot;:0.04319508403221239,&quot;y&quot;:0.043195084032212235}},&quot;opacity&quot;:1,&quot;image&quot;:{&quot;url&quot;:&quot;https://icons.biorender.com/biorender/5f5003bb78482a0026a94de4/generic-protein-ball.png&quot;,&quot;fallbackUrl&quot;:&quot;https://res.cloudinary.com/dlcjuc3ej/image/upload/v1599079349/nzwsxkgbo8ox5jd3xqbt.svg#/keystone/api/icons/5f5003bb78482a0026a94de4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1&quot;}},&quot;95b972b3-b827-4840-a4d5-a929c3297aa7&quot;:{&quot;type&quot;:&quot;FIGURE_OBJECT&quot;,&quot;id&quot;:&quot;95b972b3-b827-4840-a4d5-a929c3297aa7&quot;,&quot;relativeTransform&quot;:{&quot;translate&quot;:{&quot;x&quot;:-150.66534492564358,&quot;y&quot;:49.5975687235914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2&quot;}},&quot;4ef43548-4bf1-470d-a9a3-65f3b546042f&quot;:{&quot;type&quot;:&quot;FIGURE_OBJECT&quot;,&quot;id&quot;:&quot;4ef43548-4bf1-470d-a9a3-65f3b546042f&quot;,&quot;name&quot;:&quot;Radar&quot;,&quot;relativeTransform&quot;:{&quot;translate&quot;:{&quot;x&quot;:1.52576353409729e-14,&quot;y&quot;:-2.670086184670256e-14},&quot;rotate&quot;:0.29103687187970423,&quot;skewX&quot;:-3.4680701142169706e-16,&quot;scale&quot;:{&quot;x&quot;:0.08661972945041306,&quot;y&quot;:0.08661972945041313}},&quot;opacity&quot;:1,&quot;image&quot;:{&quot;url&quot;:&quot;https://icons.biorender.com/biorender/5a7b6a46c232db0014da97cf/radar.png&quot;,&quot;fallbackUrl&quot;:&quot;https://res.cloudinary.com/dlcjuc3ej/image/upload/v1518037571/q9dotefktk1jxbh0yfaj.svg#/keystone/api/icons/5a7b6a46c232db0014da97cf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95b972b3-b827-4840-a4d5-a929c3297aa7&quot;,&quot;order&quot;:&quot;2&quot;}},&quot;9a77d075-32c2-4b26-9b4d-99bbe007f47f&quot;:{&quot;type&quot;:&quot;FIGURE_OBJECT&quot;,&quot;id&quot;:&quot;9a77d075-32c2-4b26-9b4d-99bbe007f47f&quot;,&quot;relativeTransform&quot;:{&quot;translate&quot;:{&quot;x&quot;:0.00006389089916986694,&quot;y&quot;:-0.2357001604860492},&quot;rotate&quot;:0.29103687187970423,&quot;skewX&quot;:-2.6413814730911063e-16},&quot;opacity&quot;:1,&quot;path&quot;:{&quot;type&quot;:&quot;ELLIPSE&quot;,&quot;size&quot;:{&quot;x&quot;:7.002876755058246,&quot;y&quot;:7.0028767550582325}},&quot;pathStyles&quot;:[{&quot;type&quot;:&quot;FILL&quot;,&quot;fillStyle&quot;:&quot;rgba(116,251,82,1)&quot;},{&quot;type&quot;:&quot;STROKE&quot;,&quot;strokeStyle&quot;:&quot;rgba(47,172,12,1)&quot;,&quot;lineWidth&quot;:0.44137441758172263,&quot;lineJoin&quot;:&quot;round&quot;}],&quot;isLocked&quot;:false,&quot;parent&quot;:{&quot;type&quot;:&quot;CHILD&quot;,&quot;parentId&quot;:&quot;95b972b3-b827-4840-a4d5-a929c3297aa7&quot;,&quot;order&quot;:&quot;5&quot;}},&quot;ed0bbcda-02d5-4de5-a5a7-fd89a0ac882f&quot;:{&quot;type&quot;:&quot;FIGURE_OBJECT&quot;,&quot;id&quot;:&quot;ed0bbcda-02d5-4de5-a5a7-fd89a0ac882f&quot;,&quot;name&quot;:&quot;Antibody (round style)&quot;,&quot;relativeTransform&quot;:{&quot;translate&quot;:{&quot;x&quot;:-167.48660190380693,&quot;y&quot;:45.521013484882275},&quot;rotate&quot;:-0.4019576079696416,&quot;skewX&quot;:-1.1850813178343955e-15,&quot;scale&quot;:{&quot;x&quot;:0.06049382649451895,&quot;y&quot;:0.060493826494518996}},&quot;opacity&quot;:1,&quot;image&quot;:{&quot;url&quot;:&quot;https://icons.biorender.com/biorender/5f4d09ca662021002851fea5/antibody-round-style.png&quot;,&quot;fallbackUrl&quot;:&quot;https://res.cloudinary.com/dlcjuc3ej/image/upload/v1598884286/v338exer3zt5boji0pk6.svg#/keystone/api/icons/5f4d09ca662021002851fea5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5&quot;}},&quot;0c80f917-8c75-4d9d-ad9b-155efedc2e90&quot;:{&quot;type&quot;:&quot;FIGURE_OBJECT&quot;,&quot;id&quot;:&quot;0c80f917-8c75-4d9d-ad9b-155efedc2e90&quot;,&quot;name&quot;:&quot;Antibody (round style)&quot;,&quot;relativeTransform&quot;:{&quot;translate&quot;:{&quot;x&quot;:-160.52179801108346,&quot;y&quot;:46.14841841763387},&quot;rotate&quot;:-1.0705764066494203,&quot;skewX&quot;:-4.74032527133759e-16,&quot;scale&quot;:{&quot;x&quot;:0.06049382649451889,&quot;y&quot;:0.06049382649451896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7&quot;}},&quot;4eaf05dc-1f6c-4030-84cd-8a74f9f5d7fa&quot;:{&quot;type&quot;:&quot;FIGURE_OBJECT&quot;,&quot;id&quot;:&quot;4eaf05dc-1f6c-4030-84cd-8a74f9f5d7fa&quot;,&quot;parent&quot;:{&quot;type&quot;:&quot;CHILD&quot;,&quot;parentId&quot;:&quot;c56b2cb2-1757-4774-843d-8b59c532404d&quot;,&quot;order&quot;:&quot;6&quot;},&quot;relativeTransform&quot;:{&quot;translate&quot;:{&quot;x&quot;:-156.71203559656783,&quot;y&quot;:-27.37114097664581},&quot;rotate&quot;:0.7662535239244022}},&quot;765e09bc-72d8-49bc-8fbf-81184d5db4f6&quot;:{&quot;type&quot;:&quot;FIGURE_OBJECT&quot;,&quot;id&quot;:&quot;765e09bc-72d8-49bc-8fbf-81184d5db4f6&quot;,&quot;name&quot;:&quot;Generic protein (ball)&quot;,&quot;relativeTransform&quot;:{&quot;translate&quot;:{&quot;x&quot;:-185.09208970880047,&quot;y&quot;:19.03597904215118},&quot;rotate&quot;:0.176038817745027,&quot;skewX&quot;:-8.280313095222458e-17,&quot;scale&quot;:{&quot;x&quot;:0.044317717705115604,&quot;y&quot;:0.04431771770511562}},&quot;opacity&quot;:1,&quot;image&quot;:{&quot;url&quot;:&quot;https://icons.biorender.com/biorender/5f5003bb78482a0026a94de0/generic-protein-ball.png&quot;,&quot;fallbackUrl&quot;:&quot;https://res.cloudinary.com/dlcjuc3ej/image/upload/v1599079349/phiw690ylywnldpvrfmj.svg#/keystone/api/icons/5f5003bb78482a0026a94de0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1&quot;}},&quot;0479abe6-4586-437c-adbc-b594181a39b0&quot;:{&quot;type&quot;:&quot;FIGURE_OBJECT&quot;,&quot;id&quot;:&quot;0479abe6-4586-437c-adbc-b594181a39b0&quot;,&quot;name&quot;:&quot;Antibody (round style)&quot;,&quot;relativeTransform&quot;:{&quot;translate&quot;:{&quot;x&quot;:-173.16963959694255,&quot;y&quot;:17.607147546163915},&quot;rotate&quot;:-1.3387219695303227,&quot;skewX&quot;:-3.940307079538008e-16,&quot;scale&quot;:{&quot;x&quot;:0.062066051856434434,&quot;y&quot;:0.0620660518564345}},&quot;opacity&quot;:1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2&quot;}},&quot;3c989c65-7dcf-408c-b41c-799174ce4a92&quot;:{&quot;type&quot;:&quot;FIGURE_OBJECT&quot;,&quot;id&quot;:&quot;3c989c65-7dcf-408c-b41c-799174ce4a92&quot;,&quot;name&quot;:&quot;Antibody (round style)&quot;,&quot;relativeTransform&quot;:{&quot;translate&quot;:{&quot;x&quot;:-168.4178690066493,&quot;y&quot;:12.231484203538136},&quot;rotate&quot;:-2.0073407682101028,&quot;skewX&quot;:-1.1258020227251461e-16,&quot;scale&quot;:{&quot;x&quot;:0.06206605185643441,&quot;y&quot;:0.062066051856434525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5&quot;}},&quot;7946e834-bd44-4651-bd28-dbe5e9eddd7b&quot;:{&quot;type&quot;:&quot;FIGURE_OBJECT&quot;,&quot;id&quot;:&quot;7946e834-bd44-4651-bd28-dbe5e9eddd7b&quot;,&quot;relativeTransform&quot;:{&quot;translate&quot;:{&quot;x&quot;:-158.95699506912675,&quot;y&quot;:8.37459213975359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7&quot;}},&quot;8eb8a093-fdad-4f8c-962e-ba057e74129f&quot;:{&quot;type&quot;:&quot;FIGURE_OBJECT&quot;,&quot;id&quot;:&quot;8eb8a093-fdad-4f8c-962e-ba057e74129f&quot;,&quot;name&quot;:&quot;Radar&quot;,&quot;relativeTransform&quot;:{&quot;translate&quot;:{&quot;x&quot;:-3.909769056124305e-14,&quot;y&quot;:0},&quot;rotate&quot;:0.176038817745027,&quot;skewX&quot;:-1.914260720494272e-16,&quot;scale&quot;:{&quot;x&quot;:0.08244137292505829,&quot;y&quot;:0.0824413729250583}},&quot;opacity&quot;:1,&quot;image&quot;:{&quot;url&quot;:&quot;https://icons.biorender.com/biorender/5a7b6a46c232db0014da97d1/radar.png&quot;,&quot;fallbackUrl&quot;:&quot;https://res.cloudinary.com/dlcjuc3ej/image/upload/v1518037571/sij7enpqg89hsetl9zqu.svg#/keystone/api/icons/5a7b6a46c232db0014da97d1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7946e834-bd44-4651-bd28-dbe5e9eddd7b&quot;,&quot;order&quot;:&quot;2&quot;}},&quot;56926f16-dc8c-454e-9fa6-57fd2e30b7d4&quot;:{&quot;type&quot;:&quot;FIGURE_OBJECT&quot;,&quot;id&quot;:&quot;56926f16-dc8c-454e-9fa6-57fd2e30b7d4&quot;,&quot;relativeTransform&quot;:{&quot;translate&quot;:{&quot;x&quot;:-0.000028992266356265124,&quot;y&quot;:-0.0003429388827526339},&quot;rotate&quot;:0.176038817745027,&quot;skewX&quot;:-2.311208788954718e-16},&quot;opacity&quot;:1,&quot;path&quot;:{&quot;type&quot;:&quot;ELLIPSE&quot;,&quot;size&quot;:{&quot;x&quot;:6.665072469921288,&quot;y&quot;:6.6650724699212915}},&quot;pathStyles&quot;:[{&quot;type&quot;:&quot;FILL&quot;,&quot;fillStyle&quot;:&quot;rgba(255, 0, 0, 1)&quot;},{&quot;type&quot;:&quot;STROKE&quot;,&quot;strokeStyle&quot;:&quot;rgba(155,17,17,1)&quot;,&quot;lineWidth&quot;:0.4200834289174943,&quot;lineJoin&quot;:&quot;round&quot;}],&quot;isLocked&quot;:false,&quot;parent&quot;:{&quot;type&quot;:&quot;CHILD&quot;,&quot;parentId&quot;:&quot;7946e834-bd44-4651-bd28-dbe5e9eddd7b&quot;,&quot;order&quot;:&quot;5&quot;}},&quot;435d2c5e-f041-49cc-98ee-11405bac4fc0&quot;:{&quot;type&quot;:&quot;FIGURE_OBJECT&quot;,&quot;id&quot;:&quot;435d2c5e-f041-49cc-98ee-11405bac4fc0&quot;,&quot;name&quot;:&quot;Well plate (96 wells, 3D, with label)&quot;,&quot;relativeTransform&quot;:{&quot;translate&quot;:{&quot;x&quot;:-365.0287651872919,&quot;y&quot;:-81.9742152868282},&quot;rotate&quot;:1.2217304763960308e-16,&quot;skewX&quot;:0,&quot;scale&quot;:{&quot;x&quot;:0.07794738846924297,&quot;y&quot;:0.07794738846924297}},&quot;opacity&quot;:1,&quot;image&quot;:{&quot;url&quot;:&quot;https://icons.biorender.com/biorender/5e42cd5de250000028d2f80c/20200211155150/image/well-plate-96-wells-3d-with-label.png&quot;,&quot;fallbackUrl&quot;:&quot;https://res.cloudinary.com/dlcjuc3ej/image/upload/v1581436310/pzwkrowyk9mwbeeo1oi2.svg#/keystone/api/icons/5e42cd5de250000028d2f80c/20200211155150/image/well-plate-96-wells-3d-with-label.svg&quot;,&quot;size&quot;:{&quot;x&quot;:756,&quot;y&quot;:533},&quot;isPremium&quot;:false},&quot;source&quot;:{&quot;id&quot;:&quot;5e42cd5de250000028d2f80c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1&quot;}},&quot;5be1f8d6-e922-4c11-b987-efd6c108fed6&quot;:{&quot;id&quot;:&quot;5be1f8d6-e922-4c11-b987-efd6c108fed6&quot;,&quot;name&quot;:&quot;Cell imaging (fluorescent dye)&quot;,&quot;displayName&quot;:&quot;&quot;,&quot;type&quot;:&quot;FIGURE_OBJECT&quot;,&quot;relativeTransform&quot;:{&quot;translate&quot;:{&quot;x&quot;:-154.82472782935642,&quot;y&quot;:176.739351477819},&quot;rotate&quot;:0,&quot;skewX&quot;:0,&quot;scale&quot;:{&quot;x&quot;:0.4237748915539068,&quot;y&quot;:0.42377489155390674}},&quot;image&quot;:{&quot;url&quot;:&quot;https://icons.biorender.com/biorender/63cac9600e578f002248f097/20230120170417/image/cell-imaging-fluorescent-dye.png&quot;,&quot;fallbackUrl&quot;:&quot;https://res.cloudinary.com/dlcjuc3ej/image/upload/v1674234257/tujf6a65pv05lcnrlngd.svg#/keystone/api/icons/63cac9600e578f002248f097/20230120170417/image/cell-imaging-fluorescent-dye.svg&quot;,&quot;isPremium&quot;:false,&quot;size&quot;:{&quot;x&quot;:130,&quot;y&quot;:130}},&quot;source&quot;:{&quot;id&quot;:&quot;63cac9600e578f002248f097&quot;,&quot;version&quot;:1674234257,&quot;type&quot;:&quot;ASSETS&quot;},&quot;isPremium&quot;:false,&quot;parent&quot;:{&quot;type&quot;:&quot;CHILD&quot;,&quot;parentId&quot;:&quot;1dff8c68-ce3e-405f-8ccb-419ea4cef201&quot;,&quot;order&quot;:&quot;9999999999999&quot;}},&quot;4a6578dc-a098-425a-97c1-7ed63ec3ffe5&quot;:{&quot;id&quot;:&quot;4a6578dc-a098-425a-97c1-7ed63ec3ffe5&quot;,&quot;name&quot;:&quot;Heart (myocardial infarction)&quot;,&quot;displayName&quot;:&quot;&quot;,&quot;type&quot;:&quot;FIGURE_OBJECT&quot;,&quot;relativeTransform&quot;:{&quot;translate&quot;:{&quot;x&quot;:90.00213549735795,&quot;y&quot;:173.66032349382627},&quot;rotate&quot;:0,&quot;skewX&quot;:0,&quot;scale&quot;:{&quot;x&quot;:0.38940574573021913,&quot;y&quot;:0.3894057457302191}},&quot;image&quot;:{&quot;url&quot;:&quot;https://icons.biorender.com/biorender/5ae1f63b8af57d0014b63c67/20180917193923/image/heart-myocardial-infarction.png&quot;,&quot;fallbackUrl&quot;:&quot;https://res.cloudinary.com/dlcjuc3ej/image/upload/v1537213163/bp5z42auh0nzhskfvrfi.svg#/keystone/api/icons/5ae1f63b8af57d0014b63c67/20180917193923/image/heart-myocardial-infarction.svg&quot;,&quot;isPremium&quot;:false,&quot;size&quot;:{&quot;x&quot;:150,&quot;y&quot;:212.58992805755395}},&quot;source&quot;:{&quot;id&quot;:&quot;5ae1f63b8af57d0014b63c67&quot;,&quot;version&quot;:1537213163,&quot;type&quot;:&quot;ASSETS&quot;},&quot;isPremium&quot;:false,&quot;parent&quot;:{&quot;type&quot;:&quot;CHILD&quot;,&quot;parentId&quot;:&quot;1dff8c68-ce3e-405f-8ccb-419ea4cef201&quot;,&quot;order&quot;:&quot;99999999999995&quot;}},&quot;6e531b2f-4b0d-439b-9994-018b7c5f7a41&quot;:{&quot;relativeTransform&quot;:{&quot;translate&quot;:{&quot;x&quot;:78.08066021699429,&quot;y&quot;:87.51237905646416},&quot;rotate&quot;:0,&quot;skewX&quot;:0,&quot;scale&quot;:{&quot;x&quot;:1,&quot;y&quot;:1}},&quot;type&quot;:&quot;FIGURE_OBJECT&quot;,&quot;id&quot;:&quot;6e531b2f-4b0d-439b-9994-018b7c5f7a41&quot;,&quot;name&quot;:&quot;Kidney (with vasculature)&quot;,&quot;displayName&quot;:&quot;Kidney cross-section (with vasculature)&quot;,&quot;opacity&quot;:1,&quot;source&quot;:{&quot;id&quot;:&quot;5fa56ce1b4720a00a893a2a7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9999997&quot;},&quot;isPremium&quot;:true},&quot;ad5584f0-b150-4303-b49b-ce4a798ada8b&quot;:{&quot;type&quot;:&quot;FIGURE_OBJECT&quot;,&quot;id&quot;:&quot;ad5584f0-b150-4303-b49b-ce4a798ada8b&quot;,&quot;name&quot;:&quot;Kidney (cross-section 2)&quot;,&quot;relativeTransform&quot;:{&quot;translate&quot;:{&quot;x&quot;:-3.2481299537094106,&quot;y&quot;:5.842999751486101e-15},&quot;rotate&quot;:0,&quot;skewX&quot;:0,&quot;scale&quot;:{&quot;x&quot;:0.5873779353463996,&quot;y&quot;:0.5873779353463996}},&quot;opacity&quot;:1,&quot;image&quot;:{&quot;url&quot;:&quot;https://icons.biorender.com/biorender/5d16c691e988af0400fc312c/20190629020224/image/kidney-cross-section-2.png&quot;,&quot;fallbackUrl&quot;:&quot;https://res.cloudinary.com/dlcjuc3ej/image/upload/v1561773744/xh2hwvnrw8b4pit937wm.svg#/keystone/api/icons/5d16c691e988af0400fc312c/20190629020224/image/kidney-cross-section-2.svg&quot;,&quot;size&quot;:{&quot;x&quot;:105,&quot;y&quot;:145},&quot;isPremium&quot;:false},&quot;source&quot;:{&quot;id&quot;:&quot;5d16c691e988af0400fc312c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2&quot;}},&quot;a190f392-9303-43f2-a83a-ebe9b47a5cc6&quot;:{&quot;type&quot;:&quot;FIGURE_OBJECT&quot;,&quot;id&quot;:&quot;a190f392-9303-43f2-a83a-ebe9b47a5cc6&quot;,&quot;name&quot;:&quot;Kidney vessels (veins)&quot;,&quot;relativeTransform&quot;:{&quot;translate&quot;:{&quot;x&quot;:-0.12655556055552408,&quot;y&quot;:-4.81285732213512},&quot;rotate&quot;:0,&quot;skewX&quot;:0,&quot;scale&quot;:{&quot;x&quot;:0.5732962734072173,&quot;y&quot;:0.5732962734072173}},&quot;opacity&quot;:1,&quot;image&quot;:{&quot;url&quot;:&quot;https://icons.biorender.com/biorender/5fa56b99e12aaa0028a8091e/20201106152955/image/kidney-vessels-veins.png&quot;,&quot;fallbackUrl&quot;:&quot;https://res.cloudinary.com/dlcjuc3ej/image/upload/v1604676595/td3lvmdrwrzhepwftawr.svg#/keystone/api/icons/5fa56b99e12aaa0028a8091e/20201106152955/image/kidney-vessels-veins.svg&quot;,&quot;size&quot;:{&quot;x&quot;:110,&quot;y&quot;:120},&quot;isPremium&quot;:false},&quot;source&quot;:{&quot;id&quot;:&quot;5fa56b99e12aaa0028a8091e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5&quot;}},&quot;53f538ad-2d4f-42a0-9778-f0f7b2702d70&quot;:{&quot;type&quot;:&quot;FIGURE_OBJECT&quot;,&quot;id&quot;:&quot;53f538ad-2d4f-42a0-9778-f0f7b2702d70&quot;,&quot;name&quot;:&quot;Kidney vessels (arteries)&quot;,&quot;relativeTransform&quot;:{&quot;translate&quot;:{&quot;x&quot;:2.7385437273298017,&quot;y&quot;:-5.402304625671061},&quot;rotate&quot;:0,&quot;skewX&quot;:0,&quot;scale&quot;:{&quot;x&quot;:0.5699441424011934,&quot;y&quot;:0.5699441424011934}},&quot;opacity&quot;:1,&quot;image&quot;:{&quot;url&quot;:&quot;https://icons.biorender.com/biorender/5fa56aede12aaa0028a80907/20201106152740/image/kidney-vessels-arteries.png&quot;,&quot;fallbackUrl&quot;:&quot;https://res.cloudinary.com/dlcjuc3ej/image/upload/v1604676460/hdr964mjcu8mz0293az5.svg#/keystone/api/icons/5fa56aede12aaa0028a80907/20201106152740/image/kidney-vessels-arteries.svg&quot;,&quot;size&quot;:{&quot;x&quot;:110,&quot;y&quot;:120},&quot;isPremium&quot;:false},&quot;source&quot;:{&quot;id&quot;:&quot;5fa56aede12aaa0028a80907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7&quot;}},&quot;69a6e9ba-f968-4d60-9fb7-9d7d83fb1324&quot;:{&quot;relativeTransform&quot;:{&quot;translate&quot;:{&quot;x&quot;:155.47900278881627,&quot;y&quot;:112.30081339987927},&quot;rotate&quot;:0,&quot;skewX&quot;:0,&quot;scale&quot;:{&quot;x&quot;:1,&quot;y&quot;:1}},&quot;type&quot;:&quot;FIGURE_OBJECT&quot;,&quot;id&quot;:&quot;69a6e9ba-f968-4d60-9fb7-9d7d83fb1324&quot;,&quot;name&quot;:&quot;Lungs (with alveoli)&quot;,&quot;displayName&quot;:&quot;Lungs (with alveoli)&quot;,&quot;opacity&quot;:1,&quot;source&quot;:{&quot;id&quot;:&quot;5e6935ed27acf300ad839ac2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9999998&quot;},&quot;isPremium&quot;:true},&quot;b88f045a-9659-4328-a682-160e950cd29d&quot;:{&quot;type&quot;:&quot;FIGURE_OBJECT&quot;,&quot;id&quot;:&quot;b88f045a-9659-4328-a682-160e950cd29d&quot;,&quot;name&quot;:&quot;Trachea (with alveoli)&quot;,&quot;relativeTransform&quot;:{&quot;translate&quot;:{&quot;x&quot;:0.06265633709154574,&quot;y&quot;:-4.881007332524893},&quot;rotate&quot;:0,&quot;skewX&quot;:0,&quot;scale&quot;:{&quot;x&quot;:0.3962465322248289,&quot;y&quot;:0.3962465322248288}},&quot;opacity&quot;:1,&quot;image&quot;:{&quot;url&quot;:&quot;https://icons.biorender.com/biorender/5e6934ec2baed200282af02e/20200311190019/image/trachea-with-alveoli.png&quot;,&quot;fallbackUrl&quot;:&quot;https://res.cloudinary.com/dlcjuc3ej/image/upload/v1583953219/t7yyakw5fyzkychz288r.svg#/keystone/api/icons/5e6934ec2baed200282af02e/20200311190019/image/trachea-with-alveoli.svg&quot;,&quot;size&quot;:{&quot;x&quot;:206,&quot;y&quot;:230},&quot;isPremium&quot;:false},&quot;source&quot;:{&quot;id&quot;:&quot;5e6934ec2baed200282af02e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2&quot;}},&quot;99bcdb59-fea7-4d22-9925-918f0a28ed32&quot;:{&quot;type&quot;:&quot;FIGURE_OBJECT&quot;,&quot;id&quot;:&quot;99bcdb59-fea7-4d22-9925-918f0a28ed32&quot;,&quot;name&quot;:&quot;Lung (left)&quot;,&quot;relativeTransform&quot;:{&quot;translate&quot;:{&quot;x&quot;:22.603485209267195,&quot;y&quot;:11.101847837476821},&quot;rotate&quot;:0,&quot;skewX&quot;:0,&quot;scale&quot;:{&quot;x&quot;:0.4314420032993795,&quot;y&quot;:0.43239022748245504}},&quot;opacity&quot;:0.71,&quot;image&quot;:{&quot;url&quot;:&quot;https://icons.biorender.com/biorender/5a6a80c4568a240014e4b9d5/20180913200321/image/lung-lobe-left.png&quot;,&quot;fallbackUrl&quot;:&quot;https://res.cloudinary.com/dlcjuc3ej/image/upload/v1536869001/sfcapjar3xipizy1amv1.svg#/keystone/api/icons/5a6a80c4568a240014e4b9d5/20180913200321/image/lung-lobe-left.svg&quot;,&quot;size&quot;:{&quot;x&quot;:96,&quot;y&quot;:182},&quot;isPremium&quot;:false},&quot;source&quot;:{&quot;id&quot;:&quot;5a6a80c4568a240014e4b9d5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5&quot;}},&quot;cbd2d5cd-94e1-4a2f-a9bc-e8dc6e6bdd53&quot;:{&quot;type&quot;:&quot;FIGURE_OBJECT&quot;,&quot;id&quot;:&quot;cbd2d5cd-94e1-4a2f-a9bc-e8dc6e6bdd53&quot;,&quot;name&quot;:&quot;Lung (right)&quot;,&quot;relativeTransform&quot;:{&quot;translate&quot;:{&quot;x&quot;:-22.603485209267195,&quot;y&quot;:9.820865394691037},&quot;rotate&quot;:0,&quot;skewX&quot;:0,&quot;scale&quot;:{&quot;x&quot;:0.4314420032993795,&quot;y&quot;:0.43239022748245504}},&quot;opacity&quot;:0.71,&quot;image&quot;:{&quot;url&quot;:&quot;https://icons.biorender.com/biorender/5a6a8079568a240014e4b9d4/20180913202046/image/lung-lobe-right.png&quot;,&quot;fallbackUrl&quot;:&quot;https://res.cloudinary.com/dlcjuc3ej/image/upload/v1536870046/ijo0egonaxstgxneeo1e.svg#/keystone/api/icons/5a6a8079568a240014e4b9d4/20180913202046/image/lung-lobe-right.svg&quot;,&quot;size&quot;:{&quot;x&quot;:96,&quot;y&quot;:182},&quot;isPremium&quot;:false},&quot;source&quot;:{&quot;id&quot;:&quot;5a6a8079568a240014e4b9d4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7&quot;}},&quot;24750f88-e417-4365-85cb-0252aa7513db&quot;:{&quot;id&quot;:&quot;24750f88-e417-4365-85cb-0252aa7513db&quot;,&quot;type&quot;:&quot;FIGURE_OBJECT&quot;,&quot;parent&quot;:{&quot;type&quot;:&quot;CHILD&quot;,&quot;parentId&quot;:&quot;1dff8c68-ce3e-405f-8ccb-419ea4cef201&quot;,&quot;order&quot;:&quot;999999999999997&quot;},&quot;source&quot;:{&quot;id&quot;:&quot;639bce9af01b71c072258776&quot;,&quot;type&quot;:&quot;TEMPLATES&quot;},&quot;relativeTransform&quot;:{&quot;translate&quot;:{&quot;x&quot;:-30.7844848960548,&quot;y&quot;:-70.74055027364821},&quot;rotate&quot;:0}},&quot;cf66d9b7-64c4-4eae-9017-d1f4270d5df3&quot;:{&quot;id&quot;:&quot;cf66d9b7-64c4-4eae-9017-d1f4270d5df3&quot;,&quot;name&quot;:&quot;Brain (horizontal cut, at thalamus)&quot;,&quot;displayName&quot;:&quot;&quot;,&quot;type&quot;:&quot;FIGURE_OBJECT&quot;,&quot;relativeTransform&quot;:{&quot;translate&quot;:{&quot;x&quot;:-68.97069011698892,&quot;y&quot;:-16.66234625072801},&quot;rotate&quot;:0,&quot;skewX&quot;:0,&quot;scale&quot;:{&quot;x&quot;:0.659820510502799,&quot;y&quot;:0.659820510502799}},&quot;image&quot;:{&quot;url&quot;:&quot;https://icons.biorender.com/biorender/5c5c94a569e08b3300493553/brain-horizontal-cut-at-thalamus.png&quot;,&quot;fallbackUrl&quot;:&quot;https://res.cloudinary.com/dlcjuc3ej/image/upload/v1549571230/dbturp0qcswmlpeywo05.svg#/keystone/api/icons/5c5c94a569e08b3300493553/brain-horizontal-cut-at-thalamus.svg&quot;,&quot;isPremium&quot;:false,&quot;size&quot;:{&quot;x&quot;:150,&quot;y&quot;:177.96052631578948}},&quot;source&quot;:{&quot;id&quot;:&quot;5c5c946669e08b330049354f&quot;,&quot;type&quot;:&quot;ASSETS&quot;},&quot;isPremium&quot;:false,&quot;parent&quot;:{&quot;type&quot;:&quot;CHILD&quot;,&quot;parentId&quot;:&quot;24750f88-e417-4365-85cb-0252aa7513db&quot;,&quot;order&quot;:&quot;7&quot;},&quot;styles&quot;:{&quot;editable&quot;:[{&quot;styleName&quot;:&quot;GLOW&quot;,&quot;index&quot;:0,&quot;value&quot;:0}]}},&quot;8677455f-06e5-4fea-a40f-ae6fab677089&quot;:{&quot;id&quot;:&quot;8677455f-06e5-4fea-a40f-ae6fab677089&quot;,&quot;name&quot;:&quot;Brain (horizontal cut, at thalamus)&quot;,&quot;displayName&quot;:&quot;&quot;,&quot;type&quot;:&quot;FIGURE_OBJECT&quot;,&quot;relativeTransform&quot;:{&quot;translate&quot;:{&quot;x&quot;:70.63788076103303,&quot;y&quot;:-16.66246996734278},&quot;rotate&quot;:0,&quot;skewX&quot;:0,&quot;scale&quot;:{&quot;x&quot;:0.659820510502799,&quot;y&quot;:0.659820510502799}},&quot;image&quot;:{&quot;url&quot;:&quot;https://icons.biorender.com/biorender/5c5c94a569e08b3300493552/brain-horizontal-cut-at-thalamus.png&quot;,&quot;fallbackUrl&quot;:&quot;https://res.cloudinary.com/dlcjuc3ej/image/upload/v1549571230/ebgjqnonutwlqto5qhrn.svg#/keystone/api/icons/5c5c94a569e08b3300493552/brain-horizontal-cut-at-thalamus.svg&quot;,&quot;isPremium&quot;:false,&quot;size&quot;:{&quot;x&quot;:150,&quot;y&quot;:177.96052631578948}},&quot;source&quot;:{&quot;id&quot;:&quot;5c5c946669e08b330049354f&quot;,&quot;type&quot;:&quot;ASSETS&quot;},&quot;isPremium&quot;:false,&quot;parent&quot;:{&quot;type&quot;:&quot;CHILD&quot;,&quot;parentId&quot;:&quot;24750f88-e417-4365-85cb-0252aa7513db&quot;,&quot;order&quot;:&quot;8&quot;},&quot;styles&quot;:{&quot;editable&quot;:[{&quot;styleName&quot;:&quot;SATURATE&quot;,&quot;index&quot;:0,&quot;value&quot;:100}]}},&quot;93ecbd44-0af3-42ed-8dec-47155c59c15e&quot;:{&quot;type&quot;:&quot;FIGURE_OBJECT&quot;,&quot;id&quot;:&quot;93ecbd44-0af3-42ed-8dec-47155c59c15e&quot;,&quot;relativeTransform&quot;:{&quot;translate&quot;:{&quot;x&quot;:-0.00007290306908819704,&quot;y&quot;:-0.00009019350638167773},&quot;rotate&quot;:-1.1850711403421337e-16,&quot;skewX&quot;:-1.2348181991825562e-16},&quot;opacity&quot;:1,&quot;path&quot;:{&quot;type&quot;:&quot;RECT&quot;,&quot;size&quot;:{&quot;x&quot;:289.7723259993326,&quot;y&quot;:-202.892647997326},&quot;cornerRounding&quot;:{&quot;type&quot;:&quot;ARC_LENGTH&quot;,&quot;global&quot;:0}},&quot;pathStyles&quot;:[{&quot;type&quot;:&quot;FILL&quot;,&quot;fillStyle&quot;:&quot;rgba(23,23,23,1)&quot;},{&quot;type&quot;:&quot;STROKE&quot;,&quot;strokeStyle&quot;:&quot;rgba(0,0,0,0)&quot;,&quot;lineWidth&quot;:0.6049093377217852,&quot;lineJoin&quot;:&quot;round&quot;}],&quot;isLocked&quot;:false,&quot;parent&quot;:{&quot;type&quot;:&quot;CHILD&quot;,&quot;parentId&quot;:&quot;24750f88-e417-4365-85cb-0252aa7513db&quot;,&quot;order&quot;:&quot;3&quot;}},&quot;e4423363-dab8-48f3-87fc-0ce3cea3c964&quot;:{&quot;type&quot;:&quot;FIGURE_OBJECT&quot;,&quot;id&quot;:&quot;e4423363-dab8-48f3-87fc-0ce3cea3c964&quot;,&quot;relativeTransform&quot;:{&quot;translate&quot;:{&quot;x&quot;:-63.16658649169525,&quot;y&quot;:-20.82123211642769},&quot;rotate&quot;:0},&quot;opacity&quot;:1,&quot;path&quot;:{&quot;type&quot;:&quot;POLY_LINE&quot;,&quot;points&quot;:[{&quot;x&quot;:-55.03660539126096,&quot;y&quot;:20.237847319750355},{&quot;x&quot;:-42.88496616111278,&quot;y&quot;:-34.10733336425693},{&quot;x&quot;:-10.525741101158262,&quot;y&quot;:-55.48169938660654},{&quot;x&quot;:24.506114816699377,&quot;y&quot;:-40.0879887128207},{&quot;x&quot;:41.942345561348034,&quot;y&quot;:12.082056999868891},{&quot;x&quot;:26.62570930998221,&quot;y&quot;:54.22395520278044},{&quot;x&quot;:-4.795413469686756,&quot;y&quot;:58.733745713760094},{&quot;x&quot;:-36.304418042363814,&quot;y&quot;:55.815645971361505}],&quot;closed&quot;:true},&quot;pathStyles&quot;:[{&quot;type&quot;:&quot;FILL&quot;,&quot;fillStyle&quot;:&quot;rgba(0,0,0,0)&quot;},{&quot;type&quot;:&quot;STROKE&quot;,&quot;strokeStyle&quot;:&quot;rgba(255,255,255,1)&quot;,&quot;lineWidth&quot;:1.2098186754435705,&quot;lineJoin&quot;:&quot;round&quot;}],&quot;pathSmoothing&quot;:{&quot;type&quot;:&quot;CATMULL_SMOOTHING&quot;,&quot;smoothing&quot;:0.2},&quot;isLocked&quot;:false,&quot;parent&quot;:{&quot;type&quot;:&quot;CHILD&quot;,&quot;parentId&quot;:&quot;24750f88-e417-4365-85cb-0252aa7513db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0274d688-aa97-4135-98b6-7ae787262aa3&quot;:{&quot;id&quot;:&quot;0274d688-aa97-4135-98b6-7ae787262aa3&quot;,&quot;type&quot;:&quot;FIGURE_OBJECT&quot;,&quot;relativeTransform&quot;:{&quot;translate&quot;:{&quot;x&quot;:-70.15973119871376,&quot;y&quot;:53.7073190126588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9.27527651173404,&quot;color&quot;:&quot;rgba(255,255,255,1)&quot;,&quot;fontWeight&quot;:&quot;bold&quot;,&quot;fontStyle&quot;:&quot;normal&quot;,&quot;decoration&quot;:&quot;none&quot;},&quot;range&quot;:[0,18]}],&quot;text&quot;:&quot;Structural MRI scan&quot;}],&quot;_lastCaretLocation&quot;:{&quot;lineIndex&quot;:0,&quot;runIndex&quot;:0,&quot;charIndex&quot;:16}},&quot;format&quot;:&quot;BETTER_TEXT&quot;,&quot;size&quot;:{&quot;x&quot;:84.31004453235444,&quot;y&quot;:10.585913410131242},&quot;targetSize&quot;:{&quot;x&quot;:84.31004453235444,&quot;y&quot;:10.585913410131242}},&quot;parent&quot;:{&quot;type&quot;:&quot;CHILD&quot;,&quot;parentId&quot;:&quot;24750f88-e417-4365-85cb-0252aa7513db&quot;,&quot;order&quot;:&quot;95&quot;}},&quot;879c298b-05b0-429d-85cc-e170d28f3d45&quot;:{&quot;id&quot;:&quot;879c298b-05b0-429d-85cc-e170d28f3d45&quot;,&quot;type&quot;:&quot;FIGURE_OBJECT&quot;,&quot;relativeTransform&quot;:{&quot;translate&quot;:{&quot;x&quot;:70.6379440966579,&quot;y&quot;:53.7074674080581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9.27527651173404,&quot;color&quot;:&quot;rgba(255,255,255,1)&quot;,&quot;fontWeight&quot;:&quot;bold&quot;,&quot;fontStyle&quot;:&quot;normal&quot;,&quot;decoration&quot;:&quot;none&quot;},&quot;range&quot;:[0,18]}],&quot;text&quot;:&quot;Functional MRI scan&quot;}],&quot;_lastCaretLocation&quot;:{&quot;lineIndex&quot;:0,&quot;runIndex&quot;:0,&quot;charIndex&quot;:16}},&quot;format&quot;:&quot;BETTER_TEXT&quot;,&quot;size&quot;:{&quot;x&quot;:88.1903293958911,&quot;y&quot;:10.585913410131242},&quot;targetSize&quot;:{&quot;x&quot;:88.1903293958911,&quot;y&quot;:10.585913410131242}},&quot;parent&quot;:{&quot;type&quot;:&quot;CHILD&quot;,&quot;parentId&quot;:&quot;24750f88-e417-4365-85cb-0252aa7513db&quot;,&quot;order&quot;:&quot;97&quot;}},&quot;9b2fbd3a-687d-4eee-86c2-01c9d732319a&quot;:{&quot;id&quot;:&quot;9b2fbd3a-687d-4eee-86c2-01c9d732319a&quot;,&quot;type&quot;:&quot;FIGURE_OBJECT&quot;,&quot;relativeTransform&quot;:{&quot;translate&quot;:{&quot;x&quot;:-70.15970439426079,&quot;y&quot;:69.76219396115863},&quot;rotate&quot;:0},&quot;text&quot;:{&quot;textData&quot;:{&quot;lineSpacing&quot;:&quot;normal&quot;,&quot;alignment&quot;:&quot;center&quot;,&quot;verticalAlign&quot;:&quot;TOP&quot;,&quot;lines&quot;:[{&quot;runs&quot;:[{&quot;range&quot;:[0,124],&quot;style&quot;:{&quot;fontWeight&quot;:&quot;normal&quot;,&quot;fontStyle&quot;:&quot;normal&quot;,&quot;fontSize&quot;:4.839274701774282,&quot;fontFamily&quot;:&quot;Roboto&quot;,&quot;color&quot;:&quot;rgba(255,255,255,1)&quot;,&quot;decoration&quot;:&quot;none&quot;}}],&quot;text&quot;:&quot;Structural magnetic resonance imaging (MRI) is a non-invasive technique for examining the anatomy and pathology of the brain.&quot;}],&quot;_lastCaretLocation&quot;:{&quot;lineIndex&quot;:0,&quot;runIndex&quot;:-1,&quot;charIndex&quot;:-1,&quot;endOfLine&quot;:true}},&quot;format&quot;:&quot;BETTER_TEXT&quot;,&quot;size&quot;:{&quot;x&quot;:98.66423611667881,&quot;y&quot;:16.683399534366835},&quot;targetSize&quot;:{&quot;x&quot;:98.66423611667881,&quot;y&quot;:16.683399534366835}},&quot;parent&quot;:{&quot;type&quot;:&quot;CHILD&quot;,&quot;parentId&quot;:&quot;24750f88-e417-4365-85cb-0252aa7513db&quot;,&quot;order&quot;:&quot;999997&quot;}},&quot;a9fb43d2-7661-45ca-a8e8-5aebe486fb1a&quot;:{&quot;id&quot;:&quot;a9fb43d2-7661-45ca-a8e8-5aebe486fb1a&quot;,&quot;type&quot;:&quot;FIGURE_OBJECT&quot;,&quot;relativeTransform&quot;:{&quot;translate&quot;:{&quot;x&quot;:70.6379969077089,&quot;y&quot;:69.76219396115872},&quot;rotate&quot;:0},&quot;text&quot;:{&quot;textData&quot;:{&quot;lineSpacing&quot;:&quot;normal&quot;,&quot;alignment&quot;:&quot;center&quot;,&quot;verticalAlign&quot;:&quot;TOP&quot;,&quot;lines&quot;:[{&quot;runs&quot;:[{&quot;style&quot;:{&quot;fontWeight&quot;:&quot;normal&quot;,&quot;fontStyle&quot;:&quot;normal&quot;,&quot;fontSize&quot;:4.839274701774282,&quot;fontFamily&quot;:&quot;Roboto&quot;,&quot;color&quot;:&quot;rgba(255,255,255,1)&quot;,&quot;decoration&quot;:&quot;none&quot;},&quot;range&quot;:[0,43]},{&quot;range&quot;:[44,101],&quot;style&quot;:{&quot;fontWeight&quot;:&quot;normal&quot;,&quot;fontStyle&quot;:&quot;normal&quot;,&quot;fontSize&quot;:4.839274701774282,&quot;fontFamily&quot;:&quot;Roboto&quot;,&quot;color&quot;:&quot;rgba(255,255,255,1)&quot;,&quot;decoration&quot;:&quot;none&quot;}}],&quot;text&quot;:&quot;Functional magnetic resonance imaging (fMRI) is a non-invasive technique for examining brain activity.&quot;,&quot;baseStyle&quot;:{&quot;fontFamily&quot;:&quot;Roboto&quot;,&quot;fontSize&quot;:4.839274701774282,&quot;color&quot;:&quot;rgba(255,255,255,1)&quot;,&quot;fontWeight&quot;:&quot;normal&quot;,&quot;fontStyle&quot;:&quot;normal&quot;,&quot;decoration&quot;:&quot;none&quot;,&quot;script&quot;:&quot;none&quot;}}],&quot;_lastCaretLocation&quot;:{&quot;lineIndex&quot;:0,&quot;runIndex&quot;:1,&quot;charIndex&quot;:44}},&quot;format&quot;:&quot;BETTER_TEXT&quot;,&quot;size&quot;:{&quot;x&quot;:89.97028130075425,&quot;y&quot;:16.683399534366835},&quot;targetSize&quot;:{&quot;x&quot;:89.97028130075425,&quot;y&quot;:16.683399534366835}},&quot;parent&quot;:{&quot;type&quot;:&quot;CHILD&quot;,&quot;parentId&quot;:&quot;24750f88-e417-4365-85cb-0252aa7513db&quot;,&quot;order&quot;:&quot;999998&quot;}},&quot;640de4ab-480e-4c30-9851-50ee720c7242&quot;:{&quot;type&quot;:&quot;FIGURE_OBJECT&quot;,&quot;id&quot;:&quot;640de4ab-480e-4c30-9851-50ee720c7242&quot;,&quot;parent&quot;:{&quot;type&quot;:&quot;CHILD&quot;,&quot;parentId&quot;:&quot;24750f88-e417-4365-85cb-0252aa7513db&quot;,&quot;order&quot;:&quot;999995&quot;},&quot;relativeTransform&quot;:{&quot;translate&quot;:{&quot;x&quot;:0,&quot;y&quot;:0},&quot;rotate&quot;:0}},&quot;4c4b66ab-0a66-480d-ba61-383c9060485b&quot;:{&quot;type&quot;:&quot;FIGURE_OBJECT&quot;,&quot;id&quot;:&quot;4c4b66ab-0a66-480d-ba61-383c9060485b&quot;,&quot;relativeTransform&quot;:{&quot;translate&quot;:{&quot;x&quot;:57.44685848308702,&quot;y&quot;:-61.7055393659035},&quot;rotate&quot;:0},&quot;opacity&quot;:1,&quot;path&quot;:{&quot;type&quot;:&quot;POLY_LINE&quot;,&quot;points&quot;:[{&quot;x&quot;:-3.0747246011943328,&quot;y&quot;:-0.1436836958671267},{&quot;x&quot;:-0.8735492508952661,&quot;y&quot;:-1.8443056609957917},{&quot;x&quot;:0.7827904348213104,&quot;y&quot;:0.3141124060693913},{&quot;x&quot;:1.4871552361914904,&quot;y&quot;:2.4052904416245435},{&quot;x&quot;:2.4282628376059074,&quot;y&quot;:4.029580406304486},{&quot;x&quot;:1.1893393902843772,&quot;y&quot;:7.057589865363986},{&quot;x&quot;:-1.4637008411406465,&quot;y&quot;:8.83490627688227},{&quot;x&quot;:-2.9936424826473975,&quot;y&quot;:6.804239230820508},{&quot;x&quot;:-2.7610220673894976,&quot;y&quot;:3.4486852806927555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05&quot;},&quot;connectorInfo&quot;:{&quot;connectedObjects&quot;:[],&quot;type&quot;:&quot;CUBIC&quot;,&quot;offset&quot;:{&quot;x&quot;:0,&quot;y&quot;:0},&quot;bending&quot;:0.1,&quot;firstElementIsHead&quot;:true,&quot;customized&quot;:true}},&quot;9be44bca-e06f-49f5-b309-482817f4f37a&quot;:{&quot;type&quot;:&quot;FIGURE_OBJECT&quot;,&quot;id&quot;:&quot;9be44bca-e06f-49f5-b309-482817f4f37a&quot;,&quot;relativeTransform&quot;:{&quot;translate&quot;:{&quot;x&quot;:47.5232596626144,&quot;y&quot;:-54.007858496426216},&quot;rotate&quot;:0},&quot;opacity&quot;:1,&quot;path&quot;:{&quot;type&quot;:&quot;POLY_LINE&quot;,&quot;points&quot;:[{&quot;x&quot;:0.5544107147386216,&quot;y&quot;:4.326459679571683},{&quot;x&quot;:-0.7660300491710208,&quot;y&quot;:6.173238161418983},{&quot;x&quot;:-2.3090438825474098,&quot;y&quot;:4.754344637365873},{&quot;x&quot;:-1.5852016663288624,&quot;y&quot;:3.559037014672226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94366489-6412-4f25-a7ac-3ed39dfcf0c2&quot;:{&quot;type&quot;:&quot;FIGURE_OBJECT&quot;,&quot;id&quot;:&quot;94366489-6412-4f25-a7ac-3ed39dfcf0c2&quot;,&quot;parent&quot;:{&quot;type&quot;:&quot;CHILD&quot;,&quot;parentId&quot;:&quot;640de4ab-480e-4c30-9851-50ee720c7242&quot;,&quot;order&quot;:&quot;2&quot;},&quot;relativeTransform&quot;:{&quot;translate&quot;:{&quot;x&quot;:284.029889710734,&quot;y&quot;:-1.0493789158692777},&quot;rotate&quot;:-0.19690158254952458},&quot;opacity&quot;:1},&quot;534d0cea-3ffa-4e7c-81a9-5674036f2c00&quot;:{&quot;type&quot;:&quot;FIGURE_OBJECT&quot;,&quot;id&quot;:&quot;534d0cea-3ffa-4e7c-81a9-5674036f2c00&quot;,&quot;relativeTransform&quot;:{&quot;translate&quot;:{&quot;x&quot;:-178.09957915199848,&quot;y&quot;:-101.03897677218275},&quot;rotate&quot;:0},&quot;opacity&quot;:1,&quot;path&quot;:{&quot;type&quot;:&quot;POLY_LINE&quot;,&quot;points&quot;:[{&quot;x&quot;:-2.563565756137719,&quot;y&quot;:-0.4588707784501826},{&quot;x&quot;:-0.1473530485273947,&quot;y&quot;:-1.1922666255173915},{&quot;x&quot;:1.347164308714627,&quot;y&quot;:-1.1922666255173933},{&quot;x&quot;:3.0890886843681646,&quot;y&quot;:-0.16341491354103838},{&quot;x&quot;:5.073627626411588,&quot;y&quot;:2.0276256822887},{&quot;x&quot;:6.573756445255371,&quot;y&quot;:4.427194020464617},{&quot;x&quot;:6.573756445255371,&quot;y&quot;:6.284569548249777},{&quot;x&quot;:7.893961597234197,&quot;y&quot;:7.20400785155232},{&quot;x&quot;:9.507146572044116,&quot;y&quot;:9.608527397098772},{&quot;x&quot;:10.084464192544559,&quot;y&quot;:12.570761077812122},{&quot;x&quot;:6.555361575398919,&quot;y&quot;:15.890213140315966},{&quot;x&quot;:3.4565154031842327,&quot;y&quot;:15.883612562819895},{&quot;x&quot;:0.15027971549473154,&quot;y&quot;:15.883612562819888},{&quot;x&quot;:-2.771455006664194,&quot;y&quot;:13.877515172190472},{&quot;x&quot;:-1.8660679450934183,&quot;y&quot;:11.01789286093421},{&quot;x&quot;:1.2624768373462527,&quot;y&quot;:9.540512342570137},{&quot;x&quot;:1.5642697426823158,&quot;y&quot;:7.263759105050907},{&quot;x&quot;:-0.1691212375870618,&quot;y&quot;:8.588355573363131},{&quot;x&quot;:-3.2841460327310203,&quot;y&quot;:6.78845990276236},{&quot;x&quot;:-2.2167184807869806,&quot;y&quot;:4.726446761956881},{&quot;x&quot;:-2.425760412803483,&quot;y&quot;:2.7447982118456347}],&quot;closed&quot;:true},&quot;pathStyles&quot;:[{&quot;type&quot;:&quot;FILL&quot;,&quot;fillStyle&quot;:&quot;rgba(255, 7, 0, 1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d1eec06c-f276-4086-ac6d-9d50bad9d314&quot;:{&quot;type&quot;:&quot;FIGURE_OBJECT&quot;,&quot;id&quot;:&quot;d1eec06c-f276-4086-ac6d-9d50bad9d314&quot;,&quot;relativeTransform&quot;:{&quot;translate&quot;:{&quot;x&quot;:-176.5584711267785,&quot;y&quot;:-97.39595935398883},&quot;rotate&quot;:0},&quot;opacity&quot;:1,&quot;path&quot;:{&quot;type&quot;:&quot;POLY_LINE&quot;,&quot;points&quot;:[{&quot;x&quot;:1.7861486785084468,&quot;y&quot;:0.5724744913523534},{&quot;x&quot;:3.7879400441639395,&quot;y&quot;:0.5724744913523531},{&quot;x&quot;:4.648545104983467,&quot;y&quot;:4.077307974551899},{&quot;x&quot;:3.5182585561614648,&quot;y&quot;:5.580668962613587},{&quot;x&quot;:2.488297390271408,&quot;y&quot;:6.336693015486293},{&quot;x&quot;:2.488297390271408,&quot;y&quot;:4.082202262302431},{&quot;x&quot;:1.7992706736003639,&quot;y&quot;:2.592818569414359}],&quot;closed&quot;:true},&quot;pathStyles&quot;:[{&quot;type&quot;:&quot;FILL&quot;,&quot;fillStyle&quot;:&quot;rgba(255, 187, 0, 1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f1691154-c895-488a-8bc2-48b323a49042&quot;:{&quot;type&quot;:&quot;FIGURE_OBJECT&quot;,&quot;id&quot;:&quot;f1691154-c895-488a-8bc2-48b323a49042&quot;,&quot;relativeTransform&quot;:{&quot;translate&quot;:{&quot;x&quot;:-172.82707852119105,&quot;y&quot;:-89.74597184230105},&quot;rotate&quot;:1.5707963267948968},&quot;opacity&quot;:1,&quot;path&quot;:{&quot;type&quot;:&quot;POLY_LINE&quot;,&quot;points&quot;:[{&quot;x&quot;:3.095299440183406,&quot;y&quot;:2.2950412830299127},{&quot;x&quot;:3.959518388312455,&quot;y&quot;:3.4571839295479516},{&quot;x&quot;:3.518258556161466,&quot;y&quot;:5.5806689626135855},{&quot;x&quot;:2.557200061938517,&quot;y&quot;:5.580668962613566},{&quot;x&quot;:2.4882973902714087,&quot;y&quot;:4.082202262302428},{&quot;x&quot;:1.799270673600365,&quot;y&quot;:2.5928185694143577}],&quot;closed&quot;:true},&quot;pathStyles&quot;:[{&quot;type&quot;:&quot;FILL&quot;,&quot;fillStyle&quot;:&quot;rgba(254, 255, 0, 1)&quot;},{&quot;type&quot;:&quot;STROKE&quot;,&quot;strokeStyle&quot;:&quot;rgba(0,0,0,0)&quot;,&quot;lineWidth&quot;:0.34451335833551217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f0e67daf-a905-4dcc-82de-c219b55c0bb4&quot;:{&quot;type&quot;:&quot;FIGURE_OBJECT&quot;,&quot;id&quot;:&quot;f0e67daf-a905-4dcc-82de-c219b55c0bb4&quot;,&quot;relativeTransform&quot;:{&quot;translate&quot;:{&quot;x&quot;:-174.6621177421768,&quot;y&quot;:-91.52739633784412},&quot;rotate&quot;:1.0912005669683693},&quot;opacity&quot;:1,&quot;path&quot;:{&quot;type&quot;:&quot;POLY_LINE&quot;,&quot;points&quot;:[{&quot;x&quot;:1.786148678508448,&quot;y&quot;:0.572474491352353},{&quot;x&quot;:3.787940044163941,&quot;y&quot;:0.5724744913523526},{&quot;x&quot;:4.64854510498347,&quot;y&quot;:4.0773079745518945},{&quot;x&quot;:3.5182585561614683,&quot;y&quot;:5.580668962613584},{&quot;x&quot;:2.4882973902714114,&quot;y&quot;:6.336693015486288},{&quot;x&quot;:2.4882973902714105,&quot;y&quot;:4.082202262302427},{&quot;x&quot;:1.7992706736003656,&quot;y&quot;:2.592818569414357}],&quot;closed&quot;:true},&quot;pathStyles&quot;:[{&quot;type&quot;:&quot;FILL&quot;,&quot;fillStyle&quot;:&quot;rgba(255, 187, 0, 1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68d17e2e-38c5-4180-86f9-11c2953aad65&quot;:{&quot;type&quot;:&quot;FIGURE_OBJECT&quot;,&quot;id&quot;:&quot;68d17e2e-38c5-4180-86f9-11c2953aad65&quot;,&quot;relativeTransform&quot;:{&quot;translate&quot;:{&quot;x&quot;:-174.6621177421768,&quot;y&quot;:-92.42313106951644},&quot;rotate&quot;:1.0912005669683693},&quot;opacity&quot;:0.8,&quot;path&quot;:{&quot;type&quot;:&quot;POLY_LINE&quot;,&quot;points&quot;:[{&quot;x&quot;:-3.5313376690913754,&quot;y&quot;:-3.3895903051071},{&quot;x&quot;:-1.7224304570868687,&quot;y&quot;:-3.910380315230199},{&quot;x&quot;:1.32817912379388,&quot;y&quot;:-1.7164809935768675},{&quot;x&quot;:4.5548399664082355,&quot;y&quot;:-1.1496068678762341},{&quot;x&quot;:5.405416965311671,&quot;y&quot;:0.9477315462214703},{&quot;x&quot;:5.5753109404717485,&quot;y&quot;:3.9379987641245164},{&quot;x&quot;:4.0515859106211245,&quot;y&quot;:6.867691868487899},{&quot;x&quot;:1.2290066412214442,&quot;y&quot;:6.070062922098503},{&quot;x&quot;:1.9929480181581627,&quot;y&quot;:4.601219305104945},{&quot;x&quot;:1.1293067614540455,&quot;y&quot;:2.0890428927763076},{&quot;x&quot;:-1.0397416312819503,&quot;y&quot;:-0.27326169514893706},{&quot;x&quot;:-3.7362555700399755,&quot;y&quot;:-1.2517836912190257}],&quot;closed&quot;:true},&quot;pathStyles&quot;:[{&quot;type&quot;:&quot;FILL&quot;,&quot;fillStyle&quot;:&quot;rgb(255, 116, 0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a651cd2b-9cda-4aef-a93d-0399cccb3485&quot;:{&quot;type&quot;:&quot;FIGURE_OBJECT&quot;,&quot;id&quot;:&quot;a651cd2b-9cda-4aef-a93d-0399cccb3485&quot;,&quot;relativeTransform&quot;:{&quot;translate&quot;:{&quot;x&quot;:-177.0665583362914,&quot;y&quot;:-97.04843635859648},&quot;rotate&quot;:1.0912005669683693},&quot;opacity&quot;:1,&quot;path&quot;:{&quot;type&quot;:&quot;POLY_LINE&quot;,&quot;points&quot;:[{&quot;x&quot;:0.5168190145371058,&quot;y&quot;:0.18387373865962867},{&quot;x&quot;:1.096033865660747,&quot;y&quot;:0.18387373865962856},{&quot;x&quot;:1.3450484436687844,&quot;y&quot;:1.3095952261148616},{&quot;x&quot;:1.0180019960043383,&quot;y&quot;:1.7924614666296668},{&quot;x&quot;:0.7199845234547986,&quot;y&quot;:2.0352896995347165},{&quot;x&quot;:0.719984523454798,&quot;y&quot;:1.3111672280125193},{&quot;x&quot;:0.5206158410016468,&quot;y&quot;:0.8327903709702439}],&quot;closed&quot;:true},&quot;pathStyles&quot;:[{&quot;type&quot;:&quot;FILL&quot;,&quot;fillStyle&quot;:&quot;rgba(255, 187, 0, 1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7&quot;},&quot;connectorInfo&quot;:{&quot;connectedObjects&quot;:[],&quot;type&quot;:&quot;CUBIC&quot;,&quot;offset&quot;:{&quot;x&quot;:0,&quot;y&quot;:0},&quot;bending&quot;:0.1,&quot;firstElementIsHead&quot;:true,&quot;customized&quot;:true}},&quot;2ec37240-7936-4e03-9815-03ee81125f09&quot;:{&quot;type&quot;:&quot;FIGURE_OBJECT&quot;,&quot;id&quot;:&quot;2ec37240-7936-4e03-9815-03ee81125f09&quot;,&quot;relativeTransform&quot;:{&quot;translate&quot;:{&quot;x&quot;:-180.99103607819404,&quot;y&quot;:-100.62532265343806},&quot;rotate&quot;:-2.775557561562892e-17},&quot;opacity&quot;:0.8,&quot;path&quot;:{&quot;type&quot;:&quot;POLY_LINE&quot;,&quot;points&quot;:[{&quot;x&quot;:1.7861486785084468,&quot;y&quot;:0.5724744913523534},{&quot;x&quot;:3.7879400441639395,&quot;y&quot;:0.5724744913523531},{&quot;x&quot;:4.648545104983467,&quot;y&quot;:4.077307974551899},{&quot;x&quot;:3.5182585561614648,&quot;y&quot;:5.580668962613587},{&quot;x&quot;:2.488297390271408,&quot;y&quot;:6.336693015486293},{&quot;x&quot;:2.488297390271408,&quot;y&quot;:4.082202262302431},{&quot;x&quot;:1.7992706736003639,&quot;y&quot;:2.592818569414359}],&quot;closed&quot;:true},&quot;pathStyles&quot;:[{&quot;type&quot;:&quot;FILL&quot;,&quot;fillStyle&quot;:&quot;rgb(255, 116, 0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15&quot;},&quot;connectorInfo&quot;:{&quot;connectedObjects&quot;:[],&quot;type&quot;:&quot;CUBIC&quot;,&quot;offset&quot;:{&quot;x&quot;:0,&quot;y&quot;:0},&quot;bending&quot;:0.1,&quot;firstElementIsHead&quot;:true,&quot;customized&quot;:true}},&quot;b229928f-dd28-4cd6-91a4-05b15e47cdc9&quot;:{&quot;type&quot;:&quot;FIGURE_OBJECT&quot;,&quot;id&quot;:&quot;b229928f-dd28-4cd6-91a4-05b15e47cdc9&quot;,&quot;relativeTransform&quot;:{&quot;translate&quot;:{&quot;x&quot;:78.88573295885637,&quot;y&quot;:-26.69904125335502},&quot;rotate&quot;:-2.351272178665448},&quot;opacity&quot;:1,&quot;path&quot;:{&quot;type&quot;:&quot;POLY_LINE&quot;,&quot;points&quot;:[{&quot;x&quot;:-2.37158380536719,&quot;y&quot;:-0.1003965007327361},{&quot;x&quot;:-0.6737823790166877,&quot;y&quot;:-1.2886767251364697},{&quot;x&quot;:0.6037786660624658,&quot;y&quot;:0.21948061828302529},{&quot;x&quot;:1.1470663983528078,&quot;y&quot;:1.680655151077933},{&quot;x&quot;:1.8729576036189433,&quot;y&quot;:2.815599708600796},{&quot;x&quot;:0.9173563173716723,&quot;y&quot;:4.931369017293469},{&quot;x&quot;:-1.1289756518041059,&quot;y&quot;:6.1732381614189835},{&quot;x&quot;:-2.3090438825474098,&quot;y&quot;:4.754344637365873},{&quot;x&quot;:-2.1296200702784556,&quot;y&quot;:2.4097092730008307}],&quot;closed&quot;:true},&quot;pathStyles&quot;:[{&quot;type&quot;:&quot;FILL&quot;,&quot;fillStyle&quot;:&quot;rgba(255, 7, 0, 1)&quot;},{&quot;type&quot;:&quot;STROKE&quot;,&quot;strokeStyle&quot;:&quot;rgba(0,0,0,0)&quot;,&quot;lineWidth&quot;:0.3024546688608927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25&quot;},&quot;connectorInfo&quot;:{&quot;connectedObjects&quot;:[],&quot;type&quot;:&quot;CUBIC&quot;,&quot;offset&quot;:{&quot;x&quot;:0,&quot;y&quot;:0},&quot;bending&quot;:0.1,&quot;firstElementIsHead&quot;:true,&quot;customized&quot;:true}},&quot;4e91b13f-dbdc-4544-bb94-a222bf69848e&quot;:{&quot;type&quot;:&quot;FIGURE_OBJECT&quot;,&quot;id&quot;:&quot;4e91b13f-dbdc-4544-bb94-a222bf69848e&quot;,&quot;relativeTransform&quot;:{&quot;translate&quot;:{&quot;x&quot;:69.61760492211745,&quot;y&quot;:27.189489616861025},&quot;rotate&quot;:0},&quot;opacity&quot;:1,&quot;path&quot;:{&quot;type&quot;:&quot;POLY_LINE&quot;,&quot;points&quot;:[{&quot;x&quot;:-2.37158380536719,&quot;y&quot;:-0.10039650073273608},{&quot;x&quot;:-0.4955501180647571,&quot;y&quot;:-0.10039650073273608},{&quot;x&quot;:0.7891869235289645,&quot;y&quot;:-1.5641347297724015},{&quot;x&quot;:2.7493760323847245,&quot;y&quot;:-2.3419562363368973},{&quot;x&quot;:4.751066741414167,&quot;y&quot;:-1.2886767251364695},{&quot;x&quot;:3.2536254207536808,&quot;y&quot;:1.219845364927738},{&quot;x&quot;:2.0028560012031518,&quot;y&quot;:2.2231299835505536},{&quot;x&quot;:0.7198664090215887,&quot;y&quot;:2.486449861350665},{&quot;x&quot;:0.000027927977213902526,&quot;y&quot;:4.641979680220137},{&quot;x&quot;:-0.9314857434540222,&quot;y&quot;:5.646598405818761},{&quot;x&quot;:-2.3090438825474098,&quot;y&quot;:4.754344637365873},{&quot;x&quot;:-2.1296200702784556,&quot;y&quot;:2.4097092730008307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9dba35f8-ee8a-4bf0-a1b8-889709bc7ef0&quot;:{&quot;type&quot;:&quot;FIGURE_OBJECT&quot;,&quot;id&quot;:&quot;9dba35f8-ee8a-4bf0-a1b8-889709bc7ef0&quot;,&quot;relativeTransform&quot;:{&quot;translate&quot;:{&quot;x&quot;:45.777765067634846,&quot;y&quot;:18.23119518738748},&quot;rotate&quot;:0},&quot;opacity&quot;:1,&quot;path&quot;:{&quot;type&quot;:&quot;POLY_LINE&quot;,&quot;points&quot;:[{&quot;x&quot;:0.5544107147386216,&quot;y&quot;:4.326459679571683},{&quot;x&quot;:-0.7660300491710208,&quot;y&quot;:6.173238161418983},{&quot;x&quot;:-2.3090438825474098,&quot;y&quot;:4.754344637365873},{&quot;x&quot;:-1.1214476359764558,&quot;y&quot;:3.9565404692600032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f1121302-23fe-4ffa-b16a-f63e1bace12d&quot;:{&quot;type&quot;:&quot;FIGURE_OBJECT&quot;,&quot;id&quot;:&quot;f1121302-23fe-4ffa-b16a-f63e1bace12d&quot;,&quot;relativeTransform&quot;:{&quot;translate&quot;:{&quot;x&quot;:40.64084056713817,&quot;y&quot;:-16.980823726966364},&quot;rotate&quot;:0},&quot;opacity&quot;:1,&quot;path&quot;:{&quot;type&quot;:&quot;POLY_LINE&quot;,&quot;points&quot;:[{&quot;x&quot;:5.143340112073929,&quot;y&quot;:1.9599127848352977},{&quot;x&quot;:3.433653757182343,&quot;y&quot;:4.239929846854861},{&quot;x&quot;:1.548955501576686,&quot;y&quot;:6.909824473020528},{&quot;x&quot;:-0.33175998545828,&quot;y&quot;:4.3204957448646795},{&quot;x&quot;:-3.150856810092024,&quot;y&quot;:3.175945398219712},{&quot;x&quot;:-2.3090438825474098,&quot;y&quot;:0.9049686069107502},{&quot;x&quot;:0.8685130128979871,&quot;y&quot;:0.9049686069107502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1750ff23-96ce-472f-9cd7-711f1e30545a&quot;:{&quot;type&quot;:&quot;FIGURE_OBJECT&quot;,&quot;id&quot;:&quot;1750ff23-96ce-472f-9cd7-711f1e30545a&quot;,&quot;parent&quot;:{&quot;type&quot;:&quot;CHILD&quot;,&quot;parentId&quot;:&quot;640de4ab-480e-4c30-9851-50ee720c7242&quot;,&quot;order&quot;:&quot;6&quot;},&quot;relativeTransform&quot;:{&quot;translate&quot;:{&quot;x&quot;:280.5862851936463,&quot;y&quot;:85.3658859145637},&quot;rotate&quot;:-2.7755575615628926e-17},&quot;opacity&quot;:1},&quot;f1193025-8062-415b-9ce9-af4b7df1658b&quot;:{&quot;type&quot;:&quot;FIGURE_OBJECT&quot;,&quot;id&quot;:&quot;f1193025-8062-415b-9ce9-af4b7df1658b&quot;,&quot;relativeTransform&quot;:{&quot;translate&quot;:{&quot;x&quot;:-177.40851791560053,&quot;y&quot;:-100.64692576035551},&quot;rotate&quot;:0},&quot;opacity&quot;:1,&quot;path&quot;:{&quot;type&quot;:&quot;POLY_LINE&quot;,&quot;points&quot;:[{&quot;x&quot;:6.448388090169712,&quot;y&quot;:2.775015340529365},{&quot;x&quot;:7.048000478674048,&quot;y&quot;:4.794248867277962},{&quot;x&quot;:8.036703405266149,&quot;y&quot;:6.4521070239613705},{&quot;x&quot;:8.726885371157822,&quot;y&quot;:9.523809853103694},{&quot;x&quot;:7.713072373149022,&quot;y&quot;:13.127677142687036},{&quot;x&quot;:5.825441090702835,&quot;y&quot;:14.10582027591607},{&quot;x&quot;:3.3353269239154604,&quot;y&quot;:15.423368485907412},{&quot;x&quot;:-0.9500685581123772,&quot;y&quot;:16.38341311716866},{&quot;x&quot;:-2.7607012186280513,&quot;y&quot;:13.823667696308243},{&quot;x&quot;:-1.858827236117693,&quot;y&quot;:10.975141279491805},{&quot;x&quot;:-0.15081173424932784,&quot;y&quot;:8.814024023376707},{&quot;x&quot;:1.9357949021347698,&quot;y&quot;:5.323324442332984},{&quot;x&quot;:3.1840658725343283,&quot;y&quot;:2.5853751832036944},{&quot;x&quot;:4.590751447164623,&quot;y&quot;:1.9191282288577938}],&quot;closed&quot;:true},&quot;pathStyles&quot;:[{&quot;type&quot;:&quot;FILL&quot;,&quot;fillStyle&quot;:&quot;rgba(255, 7, 0, 1)&quot;},{&quot;type&quot;:&quot;STROKE&quot;,&quot;strokeStyle&quot;:&quot;rgba(0,0,0,0)&quot;,&quot;lineWidth&quot;:0.34317657905450216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86b8f738-9a8c-4c41-a7d5-ed3755371c58&quot;:{&quot;type&quot;:&quot;FIGURE_OBJECT&quot;,&quot;id&quot;:&quot;86b8f738-9a8c-4c41-a7d5-ed3755371c58&quot;,&quot;relativeTransform&quot;:{&quot;translate&quot;:{&quot;x&quot;:-175.8733896912447,&quot;y&quot;:-97.01804396299359},&quot;rotate&quot;:1.3877787807814466e-17},&quot;opacity&quot;:1,&quot;path&quot;:{&quot;type&quot;:&quot;POLY_LINE&quot;,&quot;points&quot;:[{&quot;x&quot;:1.7792180719340924,&quot;y&quot;:0.5702531782437891},{&quot;x&quot;:3.773242095169421,&quot;y&quot;:0.5702531782437886},{&quot;x&quot;:4.630507839859105,&quot;y&quot;:4.061487221333478},{&quot;x&quot;:3.50460702414008,&quot;y&quot;:5.559014874425433},{&quot;x&quot;:2.4786423092249814,&quot;y&quot;:6.312105405954561},{&quot;x&quot;:2.4786423092249814,&quot;y&quot;:4.066362518289309},{&quot;x&quot;:1.7922891511159582,&quot;y&quot;:2.582757925729146}],&quot;closed&quot;:true},&quot;pathStyles&quot;:[{&quot;type&quot;:&quot;FILL&quot;,&quot;fillStyle&quot;:&quot;rgba(255, 187, 0, 1)&quot;},{&quot;type&quot;:&quot;STROKE&quot;,&quot;strokeStyle&quot;:&quot;rgba(0,0,0,0)&quot;,&quot;lineWidth&quot;:0.34317657905450216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4c05887e-7e65-4028-8e11-928e44280a15&quot;:{&quot;type&quot;:&quot;FIGURE_OBJECT&quot;,&quot;id&quot;:&quot;4c05887e-7e65-4028-8e11-928e44280a15&quot;,&quot;relativeTransform&quot;:{&quot;translate&quot;:{&quot;x&quot;:-172.15647561951897,&quot;y&quot;:-89.39773990060664},&quot;rotate&quot;:1.5707963267948968},&quot;opacity&quot;:1,&quot;path&quot;:{&quot;type&quot;:&quot;POLY_LINE&quot;,&quot;points&quot;:[{&quot;x&quot;:3.0832890723412185,&quot;y&quot;:2.286136073516299},{&quot;x&quot;:3.944154681750119,&quot;y&quot;:3.4437693790353445},{&quot;x&quot;:3.5046070241400864,&quot;y&quot;:5.559014874425425},{&quot;x&quot;:2.5472776250358926,&quot;y&quot;:5.559014874425405},{&quot;x&quot;:2.4786423092249863,&quot;y&quot;:4.066362518289302},{&quot;x&quot;:1.7922891511159615,&quot;y&quot;:2.582757925729142}],&quot;closed&quot;:true},&quot;pathStyles&quot;:[{&quot;type&quot;:&quot;FILL&quot;,&quot;fillStyle&quot;:&quot;rgba(254, 255, 0, 1)&quot;},{&quot;type&quot;:&quot;STROKE&quot;,&quot;strokeStyle&quot;:&quot;rgba(0,0,0,0)&quot;,&quot;lineWidth&quot;:0.3431765790545027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ab97ae9c-222e-4a35-a780-cbb0a6d358a5&quot;:{&quot;type&quot;:&quot;FIGURE_OBJECT&quot;,&quot;id&quot;:&quot;ab97ae9c-222e-4a35-a780-cbb0a6d358a5&quot;,&quot;relativeTransform&quot;:{&quot;translate&quot;:{&quot;x&quot;:-173.98439452905345,&quot;y&quot;:-91.17225212033017},&quot;rotate&quot;:1.0912005669683695},&quot;opacity&quot;:1,&quot;path&quot;:{&quot;type&quot;:&quot;POLY_LINE&quot;,&quot;points&quot;:[{&quot;x&quot;:1.7792180719340942,&quot;y&quot;:0.5702531782437883},{&quot;x&quot;:3.773242095169424,&quot;y&quot;:0.570253178243788},{&quot;x&quot;:4.630507839859112,&quot;y&quot;:4.061487221333472},{&quot;x&quot;:3.5046070241400895,&quot;y&quot;:5.559014874425426},{&quot;x&quot;:2.478642309224991,&quot;y&quot;:6.312105405954552},{&quot;x&quot;:2.4786423092249867,&quot;y&quot;:4.066362518289303},{&quot;x&quot;:1.7922891511159627,&quot;y&quot;:2.582757925729142}],&quot;closed&quot;:true},&quot;pathStyles&quot;:[{&quot;type&quot;:&quot;FILL&quot;,&quot;fillStyle&quot;:&quot;rgba(255, 187, 0, 1)&quot;},{&quot;type&quot;:&quot;STROKE&quot;,&quot;strokeStyle&quot;:&quot;rgba(0,0,0,0)&quot;,&quot;lineWidth&quot;:0.34317657905450233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7d885dbe-3faf-4f28-ac7e-dcd3e1a20949&quot;:{&quot;type&quot;:&quot;FIGURE_OBJECT&quot;,&quot;id&quot;:&quot;7d885dbe-3faf-4f28-ac7e-dcd3e1a20949&quot;,&quot;relativeTransform&quot;:{&quot;translate&quot;:{&quot;x&quot;:-173.98439452905345,&quot;y&quot;:-92.0645112258719},&quot;rotate&quot;:1.0912005669683695},&quot;opacity&quot;:0.81,&quot;path&quot;:{&quot;type&quot;:&quot;POLY_LINE&quot;,&quot;points&quot;:[{&quot;x&quot;:-3.5176353875511266,&quot;y&quot;:-3.3764380310911664},{&quot;x&quot;:-1.3739460866210726,&quot;y&quot;:-4.1371635834722245},{&quot;x&quot;:1.3230255287555466,&quot;y&quot;:-1.7098207112599602},{&quot;x&quot;:4.537166295567642,&quot;y&quot;:-1.1451461681526935},{&quot;x&quot;:5.384442889184818,&quot;y&quot;:0.9440541622701802},{&quot;x&quot;:5.553677642458524,&quot;y&quot;:3.9227185579172543},{&quot;x&quot;:4.035864964046762,&quot;y&quot;:6.8410438794447215},{&quot;x&quot;:1.2242378548320147,&quot;y&quot;:6.046509889531377},{&quot;x&quot;:1.9852149896576903,&quot;y&quot;:4.583365673349815},{&quot;x&quot;:0.5235509404233225,&quot;y&quot;:2.7232982574343327},{&quot;x&quot;:-1.0357072301863992,&quot;y&quot;:-0.2722013862711231},{&quot;x&quot;:-3.721758166924123,&quot;y&quot;:-1.2469265254161892}],&quot;closed&quot;:true},&quot;pathStyles&quot;:[{&quot;type&quot;:&quot;FILL&quot;,&quot;fillStyle&quot;:&quot;rgba(255, 116, 0, 1)&quot;},{&quot;type&quot;:&quot;STROKE&quot;,&quot;strokeStyle&quot;:&quot;rgba(0,0,0,0)&quot;,&quot;lineWidth&quot;:0.34317657905450233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0f1748b2-3c6a-420f-a65e-d758e0cb5179&quot;:{&quot;type&quot;:&quot;FIGURE_OBJECT&quot;,&quot;id&quot;:&quot;0f1748b2-3c6a-420f-a65e-d758e0cb5179&quot;,&quot;parent&quot;:{&quot;type&quot;:&quot;CHILD&quot;,&quot;parentId&quot;:&quot;640de4ab-480e-4c30-9851-50ee720c7242&quot;,&quot;order&quot;:&quot;7&quot;},&quot;relativeTransform&quot;:{&quot;translate&quot;:{&quot;x&quot;:-143.48743866011736,&quot;y&quot;:90.5960257209719},&quot;rotate&quot;:0.07546371180816408},&quot;opacity&quot;:1},&quot;1cdc4528-7a2a-49e7-9efc-7fc419cfd1d5&quot;:{&quot;type&quot;:&quot;FIGURE_OBJECT&quot;,&quot;id&quot;:&quot;1cdc4528-7a2a-49e7-9efc-7fc419cfd1d5&quot;,&quot;relativeTransform&quot;:{&quot;translate&quot;:{&quot;x&quot;:186.5623835894295,&quot;y&quot;:-105.84007234496569},&quot;rotate&quot;:-2.4492935982947084e-16},&quot;opacity&quot;:1,&quot;path&quot;:{&quot;type&quot;:&quot;POLY_LINE&quot;,&quot;points&quot;:[{&quot;x&quot;:-6.781109873112593,&quot;y&quot;:2.918199658669635},{&quot;x&quot;:-7.411660862114924,&quot;y&quot;:5.041620925021256},{&quot;x&quot;:-8.451378553317435,&quot;y&quot;:6.785020695212544},{&quot;x&quot;:-9.177172298623653,&quot;y&quot;:10.01521622480833},{&quot;x&quot;:-8.111048914894987,&quot;y&quot;:13.805034659594561},{&quot;x&quot;:-6.866854411560562,&quot;y&quot;:16.645272567833366},{&quot;x&quot;:-3.6207595526167897,&quot;y&quot;:16.638358348964363},{&quot;x&quot;:0.8341981439189782,&quot;y&quot;:18.32967663214831},{&quot;x&quot;:2.9031469614695506,&quot;y&quot;:14.536936702207143},{&quot;x&quot;:2.9031469614695506,&quot;y&quot;:12.201410722525164},{&quot;x&quot;:2.9464851529497555,&quot;y&quot;:9.48909676030414},{&quot;x&quot;:3.7752356329549226,&quot;y&quot;:5.6558714815603865},{&quot;x&quot;:4.670603916289126,&quot;y&quot;:3.169005613129704},{&quot;x&quot;:2.4716207968062265,&quot;y&quot;:2.5363582401677225},{&quot;x&quot;:0.9970925907972908,&quot;y&quot;:4.028143701107568},{&quot;x&quot;:-3.1113345671147368,&quot;y&quot;:2.252368322643794}],&quot;closed&quot;:true},&quot;pathStyles&quot;:[{&quot;type&quot;:&quot;FILL&quot;,&quot;fillStyle&quot;:&quot;rgba(255, 7, 0, 1)&quot;},{&quot;type&quot;:&quot;STROKE&quot;,&quot;strokeStyle&quot;:&quot;rgba(0,0,0,0)&quot;,&quot;lineWidth&quot;:0.3608836899868168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9479d9bf-d18c-47d9-88a9-8e66d339297c&quot;:{&quot;type&quot;:&quot;FIGURE_OBJECT&quot;,&quot;id&quot;:&quot;9479d9bf-d18c-47d9-88a9-8e66d339297c&quot;,&quot;relativeTransform&quot;:{&quot;translate&quot;:{&quot;x&quot;:184.94804632977505,&quot;y&quot;:-102.02394871215222},&quot;rotate&quot;:-2.4492935982947084e-16},&quot;opacity&quot;:1,&quot;path&quot;:{&quot;type&quot;:&quot;POLY_LINE&quot;,&quot;points&quot;:[{&quot;x&quot;:-1.8710215739659504,&quot;y&quot;:0.599676911980188},{&quot;x&quot;:-3.967932585230613,&quot;y&quot;:0.5996769119801877},{&quot;x&quot;:-4.869431242555288,&quot;y&quot;:4.271050487499466},{&quot;x&quot;:-3.6854365711959765,&quot;y&quot;:5.845847074125773},{&quot;x&quot;:-2.6065344703156277,&quot;y&quot;:6.637795320306064},{&quot;x&quot;:-0.9926409185444596,&quot;y&quot;:4.760791072351075},{&quot;x&quot;:-1.8847670903419742,&quot;y&quot;:2.71602220975518}],&quot;closed&quot;:true},&quot;pathStyles&quot;:[{&quot;type&quot;:&quot;FILL&quot;,&quot;fillStyle&quot;:&quot;rgba(255, 187, 0, 1)&quot;},{&quot;type&quot;:&quot;STROKE&quot;,&quot;strokeStyle&quot;:&quot;rgba(0,0,0,0)&quot;,&quot;lineWidth&quot;:0.3608836899868168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8c15dad7-9a64-4ac8-845d-d078870f88b7&quot;:{&quot;type&quot;:&quot;FIGURE_OBJECT&quot;,&quot;id&quot;:&quot;8c15dad7-9a64-4ac8-845d-d078870f88b7&quot;,&quot;relativeTransform&quot;:{&quot;translate&quot;:{&quot;x&quot;:181.03934816259834,&quot;y&quot;:-94.01045473644888},&quot;rotate&quot;:-1.570796326794897},&quot;opacity&quot;:1,&quot;path&quot;:{&quot;type&quot;:&quot;POLY_LINE&quot;,&quot;points&quot;:[{&quot;x&quot;:-3.069512582751975,&quot;y&quot;:1.481071574513339},{&quot;x&quot;:-4.1476638625816795,&quot;y&quot;:3.62145984552316},{&quot;x&quot;:-3.6854365711959867,&quot;y&quot;:5.845847074125758},{&quot;x&quot;:-2.6787112083130054,&quot;y&quot;:5.845847074125738},{&quot;x&quot;:-2.6065344703156357,&quot;y&quot;:4.276177338405334},{&quot;x&quot;:-1.8847670903419793,&quot;y&quot;:2.7160222097551725}],&quot;closed&quot;:true},&quot;pathStyles&quot;:[{&quot;type&quot;:&quot;FILL&quot;,&quot;fillStyle&quot;:&quot;rgba(254, 255, 0, 1)&quot;},{&quot;type&quot;:&quot;STROKE&quot;,&quot;strokeStyle&quot;:&quot;rgba(0,0,0,0)&quot;,&quot;lineWidth&quot;:0.36088368998681786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462396c4-8a40-4505-89dd-911b92707805&quot;:{&quot;type&quot;:&quot;FIGURE_OBJECT&quot;,&quot;id&quot;:&quot;462396c4-8a40-4505-89dd-911b92707805&quot;,&quot;relativeTransform&quot;:{&quot;translate&quot;:{&quot;x&quot;:182.96158342377774,&quot;y&quot;:-95.87652764720781},&quot;rotate&quot;:-1.09120056696837},&quot;opacity&quot;:1,&quot;path&quot;:{&quot;type&quot;:&quot;POLY_LINE&quot;,&quot;points&quot;:[{&quot;x&quot;:-1.871021573965953,&quot;y&quot;:0.599676911980187},{&quot;x&quot;:-3.967932585230618,&quot;y&quot;:0.5996769119801868},{&quot;x&quot;:-4.869431242555299,&quot;y&quot;:4.271050487499458},{&quot;x&quot;:-3.6854365711959916,&quot;y&quot;:5.845847074125763},{&quot;x&quot;:-2.606534470315642,&quot;y&quot;:6.637795320306053},{&quot;x&quot;:-2.6065344703156383,&quot;y&quot;:4.276177338405336},{&quot;x&quot;:-0.6314110195355549,&quot;y&quot;:1.8676540844994065}],&quot;closed&quot;:true},&quot;pathStyles&quot;:[{&quot;type&quot;:&quot;FILL&quot;,&quot;fillStyle&quot;:&quot;rgba(255, 187, 0, 1)&quot;},{&quot;type&quot;:&quot;STROKE&quot;,&quot;strokeStyle&quot;:&quot;rgba(0,0,0,0)&quot;,&quot;lineWidth&quot;:0.3608836899868171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1c05314e-0a57-4062-a2a5-af715b594dcd&quot;:{&quot;type&quot;:&quot;FIGURE_OBJECT&quot;,&quot;id&quot;:&quot;1c05314e-0a57-4062-a2a5-af715b594dcd&quot;,&quot;relativeTransform&quot;:{&quot;translate&quot;:{&quot;x&quot;:182.96158342377774,&quot;y&quot;:-96.81482524117355},&quot;rotate&quot;:-1.09120056696837},&quot;opacity&quot;:0.81,&quot;path&quot;:{&quot;type&quot;:&quot;POLY_LINE&quot;,&quot;points&quot;:[{&quot;x&quot;:3.699137167767058,&quot;y&quot;:-3.5506543570926064},{&quot;x&quot;:1.444838499611053,&quot;y&quot;:-4.350631573390154},{&quot;x&quot;:-1.3912905597448477,&quot;y&quot;:-1.798043471368077},{&quot;x&quot;:-4.771273492321348,&quot;y&quot;:-1.2042330390838674},{&quot;x&quot;:-5.6622675816804175,&quot;y&quot;:0.9927651547962083},{&quot;x&quot;:-5.840234453439822,&quot;y&quot;:4.125121684764263},{&quot;x&quot;:-4.244106181507207,&quot;y&quot;:7.1940257851444205},{&quot;x&quot;:-1.287405672294316,&quot;y&quot;:6.358495694804723},{&quot;x&quot;:-2.0876474521037407,&quot;y&quot;:4.81985665022525},{&quot;x&quot;:0.24216093934443864,&quot;y&quot;:3.608129949050222},{&quot;x&quot;:2.970608275668178,&quot;y&quot;:2.40226938732608},{&quot;x&quot;:2.105858242688717,&quot;y&quot;:0.7395991817534008},{&quot;x&quot;:3.9137922063872526,&quot;y&quot;:-1.311265025353517}],&quot;closed&quot;:true},&quot;pathStyles&quot;:[{&quot;type&quot;:&quot;FILL&quot;,&quot;fillStyle&quot;:&quot;rgba(255, 116, 0, 1)&quot;},{&quot;type&quot;:&quot;STROKE&quot;,&quot;strokeStyle&quot;:&quot;rgba(0,0,0,0)&quot;,&quot;lineWidth&quot;:0.3608836899868171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9df130d4-4a52-4d6c-a5a4-0584713c0195&quot;:{&quot;type&quot;:&quot;FIGURE_OBJECT&quot;,&quot;id&quot;:&quot;9df130d4-4a52-4d6c-a5a4-0584713c0195&quot;,&quot;relativeTransform&quot;:{&quot;translate&quot;:{&quot;x&quot;:97.01266218646938,&quot;y&quot;:15.346571549448356},&quot;rotate&quot;:-2.351272178665448},&quot;opacity&quot;:1,&quot;path&quot;:{&quot;type&quot;:&quot;POLY_LINE&quot;,&quot;points&quot;:[{&quot;x&quot;:-2.37158380536719,&quot;y&quot;:-0.1003965007327361},{&quot;x&quot;:-0.327771715554505,&quot;y&quot;:-0.6050883038734735},{&quot;x&quot;:0.6037786660624658,&quot;y&quot;:0.21948061828302529},{&quot;x&quot;:-1.2784323467544767,&quot;y&quot;:2.1203131000946898},{&quot;x&quot;:-0.7669742022118149,&quot;y&quot;:4.104286332389117},{&quot;x&quot;:0.405929937273622,&quot;y&quot;:5.447855140788341},{&quot;x&quot;:-1.1289756518041059,&quot;y&quot;:6.1732381614189835},{&quot;x&quot;:-2.3090438825474098,&quot;y&quot;:4.754344637365873},{&quot;x&quot;:-4.247892167916092,&quot;y&quot;:1.335091102857328}],&quot;closed&quot;:true},&quot;pathStyles&quot;:[{&quot;type&quot;:&quot;FILL&quot;,&quot;fillStyle&quot;:&quot;rgba(255, 7, 0, 1)&quot;},{&quot;type&quot;:&quot;STROKE&quot;,&quot;strokeStyle&quot;:&quot;rgba(0,0,0,0)&quot;,&quot;lineWidth&quot;:0.3024546688608927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8&quot;},&quot;connectorInfo&quot;:{&quot;connectedObjects&quot;:[],&quot;type&quot;:&quot;CUBIC&quot;,&quot;offset&quot;:{&quot;x&quot;:0,&quot;y&quot;:0},&quot;bending&quot;:0.1,&quot;firstElementIsHead&quot;:true,&quot;customized&quot;:true}},&quot;f053e5f8-602d-45a6-88f9-8c8c38bdc0b9&quot;:{&quot;type&quot;:&quot;FIGURE_OBJECT&quot;,&quot;id&quot;:&quot;f053e5f8-602d-45a6-88f9-8c8c38bdc0b9&quot;,&quot;parent&quot;:{&quot;type&quot;:&quot;CROP&quot;,&quot;parentId&quot;:&quot;24750f88-e417-4365-85cb-0252aa7513db&quot;,&quot;order&quot;:&quot;5&quot;},&quot;relativeTransform&quot;:{&quot;translate&quot;:{&quot;x&quot;:68.6871217217494,&quot;y&quot;:-17.57095496398937},&quot;rotate&quot;:0,&quot;skewX&quot;:0,&quot;scale&quot;:{&quot;x&quot;:51.23042040179815,&quot;y&quot;:59.61980460933927}},&quot;path&quot;:{&quot;type&quot;:&quot;RECT&quot;,&quot;size&quot;:{&quot;x&quot;:2,&quot;y&quot;:2}},&quot;pathStyles&quot;:[{&quot;type&quot;:&quot;FILL&quot;,&quot;fillStyle&quot;:&quot;#fff&quot;}],&quot;isFrozen&quot;:true}}}"/>
    <we:property name="664e12186f819213e1d34df3_1716810471452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ebc5f9bc-527f-4977-af4b-3df404f833c3&quot;:{&quot;id&quot;:&quot;ebc5f9bc-527f-4977-af4b-3df404f833c3&quot;,&quot;name&quot;:&quot;Patient chart&quot;,&quot;type&quot;:&quot;FIGURE_OBJECT&quot;,&quot;relativeTransform&quot;:{&quot;translate&quot;:{&quot;x&quot;:-413.28882711724253,&quot;y&quot;:-251.8378258119496},&quot;rotate&quot;:0,&quot;skewX&quot;:0,&quot;scale&quot;:{&quot;x&quot;:0.7502180928994671,&quot;y&quot;:0.7502180928994671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139.8169465447068,&quot;y&quot;:-281.6791452929314},&quot;rotate&quot;:0,&quot;skewX&quot;:0,&quot;scale&quot;:{&quot;x&quot;:0.49073971555828133,&quot;y&quot;:0.49073971555828133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181.9218602971016,&quot;y&quot;:-247.03414117056923},&quot;rotate&quot;:0,&quot;skewX&quot;:0,&quot;scale&quot;:{&quot;x&quot;:0.8676331807917935,&quot;y&quot;:0.8676331807917935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-300.54114604531617,&quot;y&quot;:-251.83756218138979},&quot;rotate&quot;:0,&quot;skewX&quot;:0,&quot;scale&quot;:{&quot;x&quot;:0.5365794197416291,&quot;y&quot;:0.5365794197416291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402.8277045212614,&quot;y&quot;:-90.68399529380957},&quot;rotate&quot;:0,&quot;skewX&quot;:0,&quot;scale&quot;:{&quot;x&quot;:0.8270778407095718,&quot;y&quot;:0.8184371001970483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da93abca-0124-4c32-94eb-c98d5de3ee8f&quot;,&quot;order&quot;:&quot;2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77.80870244703067,&quot;y&quot;:-108.37985440651434},&quot;rotate&quot;:0,&quot;skewX&quot;:0,&quot;scale&quot;:{&quot;x&quot;:0.326706189859478,&quot;y&quot;:0.326706189859478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da93abca-0124-4c32-94eb-c98d5de3ee8f&quot;,&quot;order&quot;:&quot;5&quot;}},&quot;7a44aa94-4d70-4f24-976d-fbe2d7613d8e&quot;:{&quot;relativeTransform&quot;:{&quot;translate&quot;:{&quot;x&quot;:-177.83213394594526,&quot;y&quot;:128.05484301744931},&quot;rotate&quot;:0,&quot;skewX&quot;:0,&quot;scale&quot;:{&quot;x&quot;:1,&quot;y&quot;:1}},&quot;type&quot;:&quot;FIGURE_OBJECT&quot;,&quot;id&quot;:&quot;7a44aa94-4d70-4f24-976d-fbe2d7613d8e&quot;,&quot;parent&quot;:{&quot;type&quot;:&quot;CHILD&quot;,&quot;parentId&quot;:&quot;1dff8c68-ce3e-405f-8ccb-419ea4cef201&quot;,&quot;order&quot;:&quot;99999999999&quot;},&quot;name&quot;:&quot;Peripheral blood mononuclear cells&quot;,&quot;displayName&quot;:&quot;Peripheral blood mononuclear cells&quot;,&quot;source&quot;:{&quot;id&quot;:&quot;632b26e3906f904d4ded7731&quot;,&quot;type&quot;:&quot;ASSETS&quot;},&quot;isPremium&quot;:true},&quot;23d81a03-1c02-45b3-90a6-55b6ff665d50&quot;:{&quot;id&quot;:&quot;23d81a03-1c02-45b3-90a6-55b6ff665d50&quot;,&quot;name&quot;:&quot;Lymphocyte &quot;,&quot;displayName&quot;:&quot;&quot;,&quot;type&quot;:&quot;FIGURE_OBJECT&quot;,&quot;relativeTransform&quot;:{&quot;translate&quot;:{&quot;x&quot;:-265.4411738829479,&quot;y&quot;:35.3366401055692},&quot;rotate&quot;:0,&quot;skewX&quot;:0,&quot;scale&quot;:{&quot;x&quot;:0.38170042632036544,&quot;y&quot;:0.38170042632036544}},&quot;image&quot;:{&quot;url&quot;:&quot;https://icons.biorender.com/biorender/615b6324fbd68200297651c8/20211005150820/image/lymphocyte-2.png&quot;,&quot;fallbackUrl&quot;:&quot;https://res.cloudinary.com/dlcjuc3ej/image/upload/v1633446500/f6vabxaefv1k7qzrslx2.svg#/keystone/api/icons/615b6324fbd68200297651c8/20211005150820/image/lymphocyte-2.svg&quot;,&quot;isPremium&quot;:false,&quot;size&quot;:{&quot;x&quot;:100,&quot;y&quot;:103.54609929078015}},&quot;source&quot;:{&quot;id&quot;:&quot;615b6324fbd68200297651c8&quot;,&quot;type&quot;:&quot;ASSETS&quot;},&quot;isPremium&quot;:false,&quot;parent&quot;:{&quot;type&quot;:&quot;CHILD&quot;,&quot;parentId&quot;:&quot;7a44aa94-4d70-4f24-976d-fbe2d7613d8e&quot;,&quot;order&quot;:&quot;1&quot;}},&quot;58db929d-8f8c-47ab-ab87-b3f475e53ca9&quot;:{&quot;relativeTransform&quot;:{&quot;translate&quot;:{&quot;x&quot;:-199.7871255460969,&quot;y&quot;:112.07716936702454},&quot;rotate&quot;:0},&quot;type&quot;:&quot;FIGURE_OBJECT&quot;,&quot;id&quot;:&quot;58db929d-8f8c-47ab-ab87-b3f475e53ca9&quot;,&quot;parent&quot;:{&quot;type&quot;:&quot;CHILD&quot;,&quot;parentId&quot;:&quot;7a44aa94-4d70-4f24-976d-fbe2d7613d8e&quot;,&quot;order&quot;:&quot;2&quot;},&quot;name&quot;:&quot;Lymphocyte (B-cell, with antibodies)&quot;,&quot;displayName&quot;:&quot;Lymphocyte (B-cell, with antibodies)&quot;,&quot;source&quot;:{&quot;id&quot;:&quot;61608a042932c400a9d67e0e&quot;,&quot;type&quot;:&quot;ASSETS&quot;},&quot;isPremium&quot;:true},&quot;67c6427e-a800-4edb-b162-3248e9dcc58b&quot;:{&quot;type&quot;:&quot;FIGURE_OBJECT&quot;,&quot;id&quot;:&quot;67c6427e-a800-4edb-b162-3248e9dcc58b&quot;,&quot;name&quot;:&quot;Antibody (membrane-bound)&quot;,&quot;relativeTransform&quot;:{&quot;translate&quot;:{&quot;x&quot;:-31.8698189632503,&quot;y&quot;:-58.64254613691761},&quot;rotate&quot;:0,&quot;skewX&quot;:0,&quot;scale&quot;:{&quot;x&quot;: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2&quot;}},&quot;7fa018f0-f131-4549-886e-72869af1be68&quot;:{&quot;type&quot;:&quot;FIGURE_OBJECT&quot;,&quot;id&quot;:&quot;7fa018f0-f131-4549-886e-72869af1be68&quot;,&quot;name&quot;:&quot;Antibody (membrane-bound)&quot;,&quot;relativeTransform&quot;:{&quot;translate&quot;:{&quot;x&quot;:-10.272196685354,&quot;y&quot;:-44.366732443171614},&quot;rotate&quot;:1.0626101428690915,&quot;skewX&quot;:1.071342042954998e-15,&quot;scale&quot;:{&quot;x&quot;:0.07528094738452148,&quot;y&quot;:0.07528094738452146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3&quot;}},&quot;fcdceb1f-da11-4531-804b-6d3ca046e1f5&quot;:{&quot;type&quot;:&quot;FIGURE_OBJECT&quot;,&quot;id&quot;:&quot;fcdceb1f-da11-4531-804b-6d3ca046e1f5&quot;,&quot;name&quot;:&quot;Antibody (membrane-bound)&quot;,&quot;relativeTransform&quot;:{&quot;translate&quot;:{&quot;x&quot;:-53.467441241147036,&quot;y&quot;:-44.99264861744364},&quot;rotate&quot;:5.220575164310495,&quot;skewX&quot;:-1.530488632792855e-16,&quot;scale&quot;:{&quot;x&quot;:-0.07528094738452147,&quot;y&quot;:0.07528094738452142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5&quot;}},&quot;bad4be9c-d50e-47f4-85b7-644c287b4ff0&quot;:{&quot;type&quot;:&quot;FIGURE_OBJECT&quot;,&quot;id&quot;:&quot;bad4be9c-d50e-47f4-85b7-644c287b4ff0&quot;,&quot;name&quot;:&quot;Antibody (membrane-bound)&quot;,&quot;relativeTransform&quot;:{&quot;translate&quot;:{&quot;x&quot;:-30.363522068163647,&quot;y&quot;:-8.89023977614206},&quot;rotate&quot;:3.141592653589793,&quot;skewX&quot;:-6.796734876214819e-32,&quot;scale&quot;:{&quot;x&quot;:-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6&quot;}},&quot;bc405a0c-bacd-4a96-9a20-3880f05f9b6d&quot;:{&quot;type&quot;:&quot;FIGURE_OBJECT&quot;,&quot;id&quot;:&quot;bc405a0c-bacd-4a96-9a20-3880f05f9b6d&quot;,&quot;name&quot;:&quot;Antibody (membrane-bound)&quot;,&quot;relativeTransform&quot;:{&quot;translate&quot;:{&quot;x&quot;:-12.762327638569177,&quot;y&quot;:-18.73972499606674},&quot;rotate&quot;:2.139555999459083,&quot;skewX&quot;:1.5304886327928564e-16,&quot;scale&quot;:{&quot;x&quot;:-0.07528094738452144,&quot;y&quot;:0.07528094738452151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7&quot;}},&quot;84dbc8f5-b985-4df9-ae12-541a9f73afec&quot;:{&quot;type&quot;:&quot;FIGURE_OBJECT&quot;,&quot;id&quot;:&quot;84dbc8f5-b985-4df9-ae12-541a9f73afec&quot;,&quot;name&quot;:&quot;Antibody (membrane-bound)&quot;,&quot;relativeTransform&quot;:{&quot;translate&quot;:{&quot;x&quot;:-51.43581395751525,&quot;y&quot;:-19.229805205319476},&quot;rotate&quot;:-2.1624814218912007,&quot;skewX&quot;:-1.3774397695135706e-15,&quot;scale&quot;:{&quot;x&quot;:0.07528094738452144,&quot;y&quot;:0.0752809473845213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8&quot;}},&quot;540f4b73-20f5-47fa-8495-334c04392521&quot;:{&quot;id&quot;:&quot;540f4b73-20f5-47fa-8495-334c04392521&quot;,&quot;name&quot;:&quot;Lymphocyte (B-cell)&quot;,&quot;type&quot;:&quot;FIGURE_OBJECT&quot;,&quot;relativeTransform&quot;:{&quot;translate&quot;:{&quot;x&quot;:-32.183685636563986,&quot;y&quot;:-33.67133148612039},&quot;rotate&quot;:0,&quot;skewX&quot;:0,&quot;scale&quot;:{&quot;x&quot;:0.38522900308058566,&quot;y&quot;:0.38522900308058566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58db929d-8f8c-47ab-ab87-b3f475e53ca9&quot;,&quot;order&quot;:&quot;05&quot;}},&quot;cdd907e1-090e-437f-a10c-e26ddc75c8f4&quot;:{&quot;id&quot;:&quot;cdd907e1-090e-437f-a10c-e26ddc75c8f4&quot;,&quot;name&quot;:&quot;Lymphocyte (T-cell)&quot;,&quot;displayName&quot;:&quot;T-cell&quot;,&quot;type&quot;:&quot;FIGURE_OBJECT&quot;,&quot;relativeTransform&quot;:{&quot;translate&quot;:{&quot;x&quot;:-214.31719048542462,&quot;y&quot;:11.977717707703938},&quot;rotate&quot;:0,&quot;skewX&quot;:0,&quot;scale&quot;:{&quot;x&quot;:0.38170042632036544,&quot;y&quot;:0.38170042632036544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1532fe8e75ac20029699b8c&quot;,&quot;type&quot;:&quot;ASSETS&quot;},&quot;isPremium&quot;:false,&quot;parent&quot;:{&quot;type&quot;:&quot;CHILD&quot;,&quot;parentId&quot;:&quot;7a44aa94-4d70-4f24-976d-fbe2d7613d8e&quot;,&quot;order&quot;:&quot;5&quot;}},&quot;37ecc27c-d033-4b98-9b12-76a6ab7310a5&quot;:{&quot;id&quot;:&quot;37ecc27c-d033-4b98-9b12-76a6ab7310a5&quot;,&quot;name&quot;:&quot;Monocyte&quot;,&quot;displayName&quot;:&quot;&quot;,&quot;type&quot;:&quot;FIGURE_OBJECT&quot;,&quot;relativeTransform&quot;:{&quot;translate&quot;:{&quot;x&quot;:-182.0375608335757,&quot;y&quot;:53.694459448904944},&quot;rotate&quot;:0,&quot;skewX&quot;:0,&quot;scale&quot;:{&quot;x&quot;:0.38170042632036544,&quot;y&quot;:0.38170042632036544}},&quot;image&quot;:{&quot;url&quot;:&quot;https://icons.biorender.com/biorender/6179880a4b488100281fad37/20211027171130/image/monocyte-01.png&quot;,&quot;fallbackUrl&quot;:&quot;https://res.cloudinary.com/dlcjuc3ej/image/upload/v1635354690/c0zlwan51aibkg8zrtbc.svg#/keystone/api/icons/6179880a4b488100281fad37/20211027171130/image/monocyte-01.svg&quot;,&quot;isPremium&quot;:false,&quot;size&quot;:{&quot;x&quot;:100,&quot;y&quot;:100}},&quot;source&quot;:{&quot;id&quot;:&quot;6179880a4b488100281fad37&quot;,&quot;type&quot;:&quot;ASSETS&quot;},&quot;isPremium&quot;:false,&quot;parent&quot;:{&quot;type&quot;:&quot;CHILD&quot;,&quot;parentId&quot;:&quot;7a44aa94-4d70-4f24-976d-fbe2d7613d8e&quot;,&quot;order&quot;:&quot;7&quot;}},&quot;da93abca-0124-4c32-94eb-c98d5de3ee8f&quot;:{&quot;type&quot;:&quot;FIGURE_OBJECT&quot;,&quot;id&quot;:&quot;da93abca-0124-4c32-94eb-c98d5de3ee8f&quot;,&quot;parent&quot;:{&quot;type&quot;:&quot;CHILD&quot;,&quot;parentId&quot;:&quot;1dff8c68-ce3e-405f-8ccb-419ea4cef201&quot;,&quot;order&quot;:&quot;999999999&quot;},&quot;relativeTransform&quot;:{&quot;translate&quot;:{&quot;x&quot;:744.243236069733,&quot;y&quot;:90.68363190815815},&quot;rotate&quot;:0,&quot;skewX&quot;:0,&quot;scale&quot;:{&quot;x&quot;:1,&quot;y&quot;:1}}},&quot;52c0564b-b4d5-4aef-a66c-350191ce1a97&quot;:{&quot;relativeTransform&quot;:{&quot;translate&quot;:{&quot;x&quot;:-7.517938598383353,&quot;y&quot;:332.37749639676326},&quot;rotate&quot;:0,&quot;skewX&quot;:0,&quot;scale&quot;:{&quot;x&quot;:1,&quot;y&quot;:1}},&quot;type&quot;:&quot;FIGURE_OBJECT&quot;,&quot;id&quot;:&quot;52c0564b-b4d5-4aef-a66c-350191ce1a97&quot;,&quot;parent&quot;:{&quot;type&quot;:&quot;CHILD&quot;,&quot;parentId&quot;:&quot;1dff8c68-ce3e-405f-8ccb-419ea4cef201&quot;,&quot;order&quot;:&quot;999999999995&quot;},&quot;name&quot;:&quot;Protein-protein interaction (binding energy)&quot;,&quot;displayName&quot;:&quot;Protein-protein interaction (binding energy)&quot;,&quot;source&quot;:{&quot;id&quot;:&quot;60e21164a9c25300ab0cec67&quot;,&quot;type&quot;:&quot;ASSETS&quot;},&quot;isPremium&quot;:true},&quot;f944f329-0f6e-442a-b56f-06406226b17b&quot;:{&quot;type&quot;:&quot;FIGURE_OBJECT&quot;,&quot;id&quot;:&quot;f944f329-0f6e-442a-b56f-06406226b17b&quot;,&quot;name&quot;:&quot;Generic protein (with groove 2)&quot;,&quot;relativeTransform&quot;:{&quot;translate&quot;:{&quot;x&quot;:-388.5661459648016,&quot;y&quot;:-353.9467881740302},&quot;rotate&quot;:-0.440571024124683,&quot;skewX&quot;:1.130596598246538e-16,&quot;scale&quot;:{&quot;x&quot;:0.08758833946137325,&quot;y&quot;:0.0875883394613733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05&quot;}},&quot;52398e65-5165-4812-90de-9d75306af751&quot;:{&quot;type&quot;:&quot;FIGURE_OBJECT&quot;,&quot;id&quot;:&quot;52398e65-5165-4812-90de-9d75306af751&quot;,&quot;name&quot;:&quot;BCR-ABL&quot;,&quot;relativeTransform&quot;:{&quot;translate&quot;:{&quot;x&quot;:-425.93552594722365,&quot;y&quot;:-364.05338127587817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1&quot;}},&quot;6a374ded-7b98-413b-9349-388a89777feb&quot;:{&quot;type&quot;:&quot;FIGURE_OBJECT&quot;,&quot;id&quot;:&quot;6a374ded-7b98-413b-9349-388a89777feb&quot;,&quot;name&quot;:&quot;Generic protein (linear)&quot;,&quot;relativeTransform&quot;:{&quot;translate&quot;:{&quot;x&quot;:-408.62251069495744,&quot;y&quot;:-320.3981279956178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&quot;}},&quot;b8918e93-b553-4f00-8c30-ac45306241ca&quot;:{&quot;type&quot;:&quot;FIGURE_OBJECT&quot;,&quot;id&quot;:&quot;b8918e93-b553-4f00-8c30-ac45306241ca&quot;,&quot;name&quot;:&quot;Generic protein (with groove 2)&quot;,&quot;relativeTransform&quot;:{&quot;translate&quot;:{&quot;x&quot;:-262.6728153141344,&quot;y&quot;:-350.79851051387783},&quot;rotate&quot;:0,&quot;skewX&quot;:0,&quot;scale&quot;:{&quot;x&quot;:0.08758833946137325,&quot;y&quot;:0.08758833946137325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5&quot;}},&quot;add3eb11-bcfe-411c-bc55-934fca2428e6&quot;:{&quot;type&quot;:&quot;FIGURE_OBJECT&quot;,&quot;id&quot;:&quot;add3eb11-bcfe-411c-bc55-934fca2428e6&quot;,&quot;name&quot;:&quot;BCR-ABL&quot;,&quot;relativeTransform&quot;:{&quot;translate&quot;:{&quot;x&quot;:-288.92012103939237,&quot;y&quot;:-354.95457722131994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3&quot;}},&quot;b907c520-9112-455d-874d-cf76888e86c6&quot;:{&quot;type&quot;:&quot;FIGURE_OBJECT&quot;,&quot;id&quot;:&quot;b907c520-9112-455d-874d-cf76888e86c6&quot;,&quot;name&quot;:&quot;Generic protein (linear)&quot;,&quot;relativeTransform&quot;:{&quot;translate&quot;:{&quot;x&quot;:-277.89858832383635,&quot;y&quot;:-343.241096624019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5&quot;}},&quot;ab94deb4-b80e-4285-ad37-c281fd5518f5&quot;:{&quot;type&quot;:&quot;FIGURE_OBJECT&quot;,&quot;id&quot;:&quot;ab94deb4-b80e-4285-ad37-c281fd5518f5&quot;,&quot;relativeTransform&quot;:{&quot;translate&quot;:{&quot;x&quot;:-345.99045550496334,&quot;y&quot;:-347.24167198003994},&quot;rotate&quot;:0},&quot;opacity&quot;:1,&quot;path&quot;:{&quot;type&quot;:&quot;POLY_LINE&quot;,&quot;points&quot;:[{&quot;x&quot;:-20.612927979626384,&quot;y&quot;:0},{&quot;x&quot;:20.612927979626534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55&quot;}},&quot;96ce14d8-1c75-4707-a5df-34ebd11a089f&quot;:{&quot;type&quot;:&quot;FIGURE_OBJECT&quot;,&quot;id&quot;:&quot;96ce14d8-1c75-4707-a5df-34ebd11a089f&quot;,&quot;relativeTransform&quot;:{&quot;translate&quot;:{&quot;x&quot;:-348.184538755845,&quot;y&quot;:-354.35569993669714},&quot;rotate&quot;:0},&quot;opacity&quot;:1,&quot;path&quot;:{&quot;type&quot;:&quot;POLY_LINE&quot;,&quot;points&quot;:[{&quot;x&quot;:20.40650254313469,&quot;y&quot;:0},{&quot;x&quot;:-20.40650254313469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6&quot;}},&quot;40f010cb-5792-4718-97b3-4992408515fe&quot;:{&quot;type&quot;:&quot;FIGURE_OBJECT&quot;,&quot;id&quot;:&quot;40f010cb-5792-4718-97b3-4992408515fe&quot;,&quot;relativeTransform&quot;:{&quot;translate&quot;:{&quot;x&quot;:-411.0601479477529,&quot;y&quot;:-336.9497804560842},&quot;rotate&quot;:0},&quot;opacity&quot;:1,&quot;path&quot;:{&quot;type&quot;:&quot;POLY_LINE&quot;,&quot;points&quot;:[{&quot;x&quot;:5.116378448151936,&quot;y&quot;:11.925946886339842},{&quot;x&quot;:3.128720633761962,&quot;y&quot;:-2.6502104191866316},{&quot;x&quot;:-5.484463228594591,&quot;y&quot;:-11.92594688633984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&quot;}},&quot;ff3f01a9-5eb5-4342-80ed-b00afed0106b&quot;:{&quot;type&quot;:&quot;FIGURE_OBJECT&quot;,&quot;id&quot;:&quot;ff3f01a9-5eb5-4342-80ed-b00afed0106b&quot;,&quot;relativeTransform&quot;:{&quot;translate&quot;:{&quot;x&quot;:-399.14276947451293,&quot;y&quot;:-358.75405031207004},&quot;rotate&quot;:0},&quot;opacity&quot;:1,&quot;path&quot;:{&quot;type&quot;:&quot;POLY_LINE&quot;,&quot;points&quot;:[{&quot;x&quot;:11.087920304421772,&quot;y&quot;:1.321414613556555},{&quot;x&quot;:1.2911619285691844,&quot;y&quot;:-1.321414613556555},{&quot;x&quot;:-11.087920304421697,&quot;y&quot;:1.3214146135565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5&quot;}},&quot;fbf0d707-aa2d-4816-8923-8a285b35cc4a&quot;:{&quot;type&quot;:&quot;FIGURE_OBJECT&quot;,&quot;id&quot;:&quot;fbf0d707-aa2d-4816-8923-8a285b35cc4a&quot;,&quot;relativeTransform&quot;:{&quot;translate&quot;:{&quot;x&quot;:-345.8301540774727,&quot;y&quot;:-366.03692070294017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,&quot;range&quot;:[0,1]}],&quot;text&quot;:&quot;ΔG&quot;,&quot;base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}],&quot;verticalAlign&quot;:&quot;TOP&quot;},&quot;size&quot;:{&quot;x&quot;:23.41769444178806,&quot;y&quot;:14.278760854192136},&quot;targetSize&quot;:{&quot;x&quot;:23.41769444178806,&quot;y&quot;:14.278760854192136},&quot;format&quot;:&quot;BETTER_TEXT&quot;,&quot;verticalAlign&quot;:&quot;TOP&quot;},&quot;isLocked&quot;:false,&quot;parent&quot;:{&quot;type&quot;:&quot;CHILD&quot;,&quot;parentId&quot;:&quot;52c0564b-b4d5-4aef-a66c-350191ce1a97&quot;,&quot;order&quot;:&quot;8&quot;}},&quot;27718c0d-6942-48dd-9369-98fc8b60d0ba&quot;:{&quot;relativeTransform&quot;:{&quot;translate&quot;:{&quot;x&quot;:-268.95176416104454,&quot;y&quot;:-89.52968695147835},&quot;rotate&quot;:0,&quot;skewX&quot;:0,&quot;scale&quot;:{&quot;x&quot;:1,&quot;y&quot;:1}},&quot;type&quot;:&quot;FIGURE_OBJECT&quot;,&quot;id&quot;:&quot;27718c0d-6942-48dd-9369-98fc8b60d0ba&quot;,&quot;parent&quot;:{&quot;type&quot;:&quot;CHILD&quot;,&quot;parentId&quot;:&quot;1dff8c68-ce3e-405f-8ccb-419ea4cef201&quot;,&quot;order&quot;:&quot;999999999997&quot;},&quot;name&quot;:&quot;Gene expression (labeled)&quot;,&quot;displayName&quot;:&quot;Gene expression (labeled)&quot;,&quot;source&quot;:{&quot;id&quot;:&quot;6414b04f6b5e0f233153d39a&quot;,&quot;type&quot;:&quot;ASSETS&quot;},&quot;isPremium&quot;:true},&quot;ab6b503d-9218-4b56-9814-2036303a1606&quot;:{&quot;relativeTransform&quot;:{&quot;translate&quot;:{&quot;x&quot;:-93.79984212252776,&quot;y&quot;:-33.45542931028921},&quot;rotate&quot;:-1.4127921723736865},&quot;type&quot;:&quot;FIGURE_OBJECT&quot;,&quot;id&quot;:&quot;ab6b503d-9218-4b56-9814-2036303a1606&quot;,&quot;name&quot;:&quot;Columnar cell brush (straight, central nucleus)&quot;,&quot;opacity&quot;:1,&quot;source&quot;:{&quot;id&quot;:&quot;6169d24efc595f00a85d7bcc&quot;,&quot;type&quot;:&quot;ASSETS&quot;},&quot;path&quot;:{&quot;type&quot;:&quot;POLY_LINE&quot;,&quot;points&quot;:[{&quot;x&quot;:-18.662863286773838,&quot;y&quot;:0.24308479674885836},{&quot;x&quot;:-20.59361738122078,&quot;y&quot;:-4.869893690309769},{&quot;x&quot;:-20.56006868609775,&quot;y&quot;:-8.203136391838006},{&quot;x&quot;:-19.156829770572315,&quot;y&quot;:-11.501780540623953},{&quot;x&quot;:-15.405289946621256,&quot;y&quot;:-12.790532536504829},{&quot;x&quot;:-11.409695909473106,&quot;y&quot;:-11.246378484435613},{&quot;x&quot;:-9.423989753965692,&quot;y&quot;:-7.805278702778007},{&quot;x&quot;:-10.590439474979043,&quot;y&quot;:-2.401507076790428},{&quot;x&quot;:-10.229451941010474,&quot;y&quot;:2.2670725792986914},{&quot;x&quot;:-4.0845204867783185,&quot;y&quot;:4.265367976891089},{&quot;x&quot;:1.3120461476097152,&quot;y&quot;:-0.3469146116070151},{&quot;x&quot;:-0.892862698964926,&quot;y&quot;:-8.758180933586651},{&quot;x&quot;:-0.7620373845688672,&quot;y&quot;:-16.465430715944493},{&quot;x&quot;:4.316257276406961,&quot;y&quot;:-19.444164341615355},{&quot;x&quot;:8.390059426272158,&quot;y&quot;:-18.81677397364818},{&quot;x&quot;:11.522238963544673,&quot;y&quot;:-16.311489222128547},{&quot;x&quot;:12.561746185631355,&quot;y&quot;:-11.723234809946783},{&quot;x&quot;:10.675982700910193,&quot;y&quot;:-3.1864478132577836},{&quot;x&quot;:14.045898131737099,&quot;y&quot;:2.4431640250739513},{&quot;x&quot;:19.37918286495157,&quot;y&quot;:4.287474544906408},{&quot;x&quot;:25.14333578928076,&quot;y&quot;:1.1745584806564073},{&quot;x&quot;:24.93243870688901,&quot;y&quot;:-5.924239460975787},{&quot;x&quot;:19.118503829527913,&quot;y&quot;:-9.998719267235295}],&quot;closed&quot;:false},&quot;pathStyles&quot;:[{&quot;type&quot;:&quot;FILL&quot;,&quot;fillStyle&quot;:&quot;rgba(0,0,0,0)&quot;},{&quot;type&quot;:&quot;STROKE&quot;,&quot;strokeStyle&quot;:&quot;rgba(0,0,0,0)&quot;,&quot;lineWidth&quot;:3.618754840987726,&quot;lineJoin&quot;:&quot;round&quot;}],&quot;pathSmoothing&quot;:{&quot;type&quot;:&quot;CATMULL_SMOOTHING&quot;,&quot;smoothing&quot;:0.2},&quot;pathPattern&quot;:{&quot;type&quot;:&quot;ROW&quot;,&quot;patternId&quot;:&quot;8caeab71-f312-49e0-a072-13f598ff1f3c&quot;,&quot;patternTransform&quot;:{&quot;translate&quot;:{&quot;x&quot;:0,&quot;y&quot;:-0.5},&quot;rotate&quot;:0,&quot;skewX&quot;:0,&quot;scale&quot;:{&quot;x&quot;:0.006666666666666667,&quot;y&quot;:0.006666666666666668}},&quot;xUnits&quot;:&quot;STROKE_WIDTH&quot;,&quot;yUnits&quot;:&quot;STROKE_WIDTH&quot;,&quot;bending&quot;:true,&quot;repeat&quot;:{&quot;distance&quot;:0.9472666422526042,&quot;align&quot;:&quot;LEFT&quot;},&quot;isPremium&quot;:true},&quot;isLocked&quot;:false,&quot;parent&quot;:{&quot;type&quot;:&quot;CHILD&quot;,&quot;parentId&quot;:&quot;27718c0d-6942-48dd-9369-98fc8b60d0ba&quot;,&quot;order&quot;:&quot;05&quot;},&quot;isPremium&quot;:true,&quot;connectorInfo&quot;:{&quot;connectedObjects&quot;:[],&quot;type&quot;:&quot;QUADRATIC&quot;,&quot;offset&quot;:{&quot;x&quot;:0,&quot;y&quot;:0},&quot;bending&quot;:0.1,&quot;firstElementIsHead&quot;:true,&quot;customized&quot;:true}},&quot;8caeab71-f312-49e0-a072-13f598ff1f3c&quot;:{&quot;type&quot;:&quot;FIGURE_OBJECT&quot;,&quot;id&quot;:&quot;8caeab71-f312-49e0-a072-13f598ff1f3c&quot;,&quot;relativeTransform&quot;:{&quot;translate&quot;:{&quot;x&quot;:0,&quot;y&quot;:0},&quot;rotate&quot;:0,&quot;skewX&quot;:0,&quot;scale&quot;:{&quot;x&quot;:1,&quot;y&quot;:1}},&quot;source&quot;:{&quot;type&quot;:&quot;ASSETS&quot;,&quot;id&quot;:&quot;6169b883d6c5c90029eaf301&quot;},&quot;name&quot;:&quot;Peptide (for brush)&quot;},&quot;aeff4c1c-cec2-43a9-ad4b-f3b67d58e6b0&quot;:{&quot;type&quot;:&quot;FIGURE_OBJECT&quot;,&quot;id&quot;:&quot;aeff4c1c-cec2-43a9-ad4b-f3b67d58e6b0&quot;,&quot;parent&quot;:{&quot;type&quot;:&quot;CHILD&quot;,&quot;parentId&quot;:&quot;8caeab71-f312-49e0-a072-13f598ff1f3c&quot;,&quot;order&quot;:&quot;1&quot;},&quot;relativeTransform&quot;:{&quot;translate&quot;:{&quot;x&quot;:71.05,&quot;y&quot;:75},&quot;rotate&quot;:0,&quot;skewX&quot;:0,&quot;scale&quot;:{&quot;x&quot;:1,&quot;y&quot;:1}},&quot;path&quot;:{&quot;type&quot;:&quot;ELLIPSE&quot;,&quot;size&quot;:{&quot;x&quot;:140.64,&quot;y&quot;:140.64}},&quot;pathStyles&quot;:[{&quot;type&quot;:&quot;FILL&quot;,&quot;fillStyle&quot;:&quot;#03a1d4&quot;}],&quot;opacity&quot;:1},&quot;8b4302c0-25bb-45ac-9479-1bf0a36e6a4a&quot;:{&quot;type&quot;:&quot;FIGURE_OBJECT&quot;,&quot;id&quot;:&quot;8b4302c0-25bb-45ac-9479-1bf0a36e6a4a&quot;,&quot;parent&quot;:{&quot;type&quot;:&quot;CHILD&quot;,&quot;parentId&quot;:&quot;8caeab71-f312-49e0-a072-13f598ff1f3c&quot;,&quot;order&quot;:&quot;2&quot;},&quot;relativeTransform&quot;:{&quot;translate&quot;:{&quot;x&quot;:57.75097676719048,&quot;y&quot;:61.71014270091084},&quot;rotate&quot;:-0.7853981633974483,&quot;skewX&quot;:0,&quot;scale&quot;:{&quot;x&quot;:1,&quot;y&quot;:1}},&quot;path&quot;:{&quot;type&quot;:&quot;ELLIPSE&quot;,&quot;size&quot;:{&quot;x&quot;:26.58,&quot;y&quot;:26.58}},&quot;pathStyles&quot;:[{&quot;type&quot;:&quot;FILL&quot;,&quot;fillStyle&quot;:&quot;#52bae0&quot;}],&quot;opacity&quot;:1},&quot;08f4910a-528d-45aa-9003-04f62dc49815&quot;:{&quot;type&quot;:&quot;FIGURE_OBJECT&quot;,&quot;id&quot;:&quot;08f4910a-528d-45aa-9003-04f62dc49815&quot;,&quot;parent&quot;:{&quot;type&quot;:&quot;CHILD&quot;,&quot;parentId&quot;:&quot;8caeab71-f312-49e0-a072-13f598ff1f3c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4.68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,{&quot;points&quot;:[{&quot;x&quot;:64.05,&quot;y&quot;:122.37,&quot;isEndPoint&quot;:true},{&quot;x&quot;:40.87340378573094,&quot;y&quot;:122.37404478125082,&quot;isEndPoint&quot;:false},{&quot;x&quot;:19.976675648224685,&quot;y&quot;:108.41591273877026,&quot;isEndPoint&quot;:false},{&quot;x&quot;:11.104573449836096,&quot;y&quot;:87.00469065732723,&quot;isEndPoint&quot;:true},{&quot;x&quot;:2.2324712514474996,&quot;y&quot;:65.59346857588419,&quot;isEndPoint&quot;:false},{&quot;x&quot;:7.132347385679687,&quot;y&quot;:40.9460770133405,&quot;isEndPoint&quot;:false},{&quot;x&quot;:23.519245749862968,&quot;y&quot;:24.55631830732372,&quot;isEndPoint&quot;:true},{&quot;x&quot;:39.90614411404624,&quot;y&quot;:8.166559601306929,&quot;isEndPoint&quot;:false},{&quot;x&quot;:64.5526800998351,&quot;y&quot;:3.2623817018641574,&quot;isEndPoint&quot;:false},{&quot;x&quot;:85.96545035016264,&quot;y&quot;:12.130746751083379,&quot;isEndPoint&quot;:true},{&quot;x&quot;:107.37822060049018,&quot;y&quot;:20.999111800302607,&quot;isEndPoint&quot;:false},{&quot;x&quot;:121.33999964705225,&quot;y&quot;:41.89340343278321,&quot;isEndPoint&quot;:false},{&quot;x&quot;:121.34,&quot;y&quot;:65.07000000000001,&quot;isEndPoint&quot;:true},{&quot;x&quot;:121.34265239637409,&quot;y&quot;:80.26425277384593,&quot;isEndPoint&quot;:false},{&quot;x&quot;:115.30930262531786,&quot;y&quot;:94.83724214670417,&quot;isEndPoint&quot;:false},{&quot;x&quot;:104.56721881764354,&quot;y&quot;:105.58307668195775,&quot;isEndPoint&quot;:true},{&quot;x&quot;:93.82513500996922,&quot;y&quot;:116.32891121721133,&quot;isEndPoint&quot;:false},{&quot;x&quot;:79.2542527738883,&quot;y&quot;:122.36734806656273,&quot;isEndPoint&quot;:false},{&quot;x&quot;:64.05999999998079,&quot;y&quot;:122.37,&quot;isEndPoint&quot;:true}],&quot;closed&quot;:true}]},&quot;pathStyles&quot;:[{&quot;type&quot;:&quot;FILL&quot;,&quot;fillStyle&quot;:&quot;#0379af&quot;}],&quot;opacity&quot;:1},&quot;18a5d351-489c-4ba4-883f-450dfbc60953&quot;:{&quot;type&quot;:&quot;FIGURE_OBJECT&quot;,&quot;id&quot;:&quot;18a5d351-489c-4ba4-883f-450dfbc60953&quot;,&quot;parent&quot;:{&quot;type&quot;:&quot;CHILD&quot;,&quot;parentId&quot;:&quot;8caeab71-f312-49e0-a072-13f598ff1f3c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4.13,&quot;y&quot;:12.94,&quot;isEndPoint&quot;:true},{&quot;x&quot;:131.28545097685173,&quot;y&quot;:28.541241596983497,&quot;isEndPoint&quot;:false},{&quot;x&quot;:144.62238872372802,&quot;y&quot;:60.40074552608949,&quot;isEndPoint&quot;:false},{&quot;x&quot;:136.67948492379122,&quot;y&quot;:90.6947636872479,&quot;isEndPoint&quot;:true},{&quot;x&quot;:128.73658112385442,&quot;y&quot;:120.9887818484063,&quot;isEndPoint&quot;:false},{&quot;x&quot;:101.48331214795171,&quot;y&quot;:142.2057851523574,&quot;isEndPoint&quot;:false},{&quot;x&quot;:70.16647537908223,&quot;y&quot;:142.4759553128693,&quot;isEndPoint&quot;:true},{&quot;x&quot;:38.84963861021275,&quot;y&quot;:142.74612547338123,&quot;isEndPoint&quot;:false},{&quot;x&quot;:11.234375308989215,&quot;y&quot;:122.00247266398263,&quot;isEndPoint&quot;:false},{&quot;x&quot;:2.769999999999996,&quot;y&quot;:91.85,&quot;isEndPoint&quot;:true},{&quot;x&quot;:10.513772993865011,&quot;y&quot;:123.19992829601524,&quot;isEndPoint&quot;:false},{&quot;x&quot;:38.61404876538476,&quot;y&quot;:145.24627773826586,&quot;isEndPoint&quot;:false},{&quot;x&quot;:70.9061584765796,&quot;y&quot;:145.30689742125972,&quot;isEndPoint&quot;:true},{&quot;x&quot;:103.19826818777446,&quot;y&quot;:145.36751710425358,&quot;isEndPoint&quot;:false},{&quot;x&quot;:131.38111770874696,&quot;y&quot;:123.42682397382798,&quot;isEndPoint&quot;:false},{&quot;x&quot;:139.24253769563393,&quot;y&quot;:92.1061901977438,&quot;isEndPoint&quot;:true},{&quot;x&quot;:147.1039576825209,&quot;y&quot;:60.78555642165962,&quot;isEndPoint&quot;:false},{&quot;x&quot;:132.62307096472415,&quot;y&quot;:28.13634598661814,&quot;isEndPoint&quot;:false},{&quot;x&quot;:104.13000000000002,&quot;y&quot;:12.940000000000012,&quot;isEndPoint&quot;:true}],&quot;closed&quot;:true}},&quot;pathStyles&quot;:[{&quot;type&quot;:&quot;FILL&quot;,&quot;fillStyle&quot;:&quot;#03a1d4&quot;}],&quot;opacity&quot;:1},&quot;99a5533c-17e7-4962-9d22-341bad68c9bf&quot;:{&quot;type&quot;:&quot;FIGURE_OBJECT&quot;,&quot;id&quot;:&quot;99a5533c-17e7-4962-9d22-341bad68c9bf&quot;,&quot;parent&quot;:{&quot;type&quot;:&quot;CHILD&quot;,&quot;parentId&quot;:&quot;8caeab71-f312-49e0-a072-13f598ff1f3c&quot;,&quot;order&quot;:&quot;7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9.68,&quot;isEndPoint&quot;:true},{&quot;x&quot;:107.12523985894742,&quot;y&quot;:9.680000000000007,&quot;isEndPoint&quot;:false},{&quot;x&quot;:136.37,&quot;y&quot;:38.92476014105258,&quot;isEndPoint&quot;:false},{&quot;x&quot;:136.37,&quot;y&quot;:75,&quot;isEndPoint&quot;:true},{&quot;x&quot;:136.37,&quot;y&quot;:111.07523985894741,&quot;isEndPoint&quot;:false},{&quot;x&quot;:107.12523985894742,&quot;y&quot;:140.32,&quot;isEndPoint&quot;:false},{&quot;x&quot;:71.05,&quot;y&quot;:140.32,&quot;isEndPoint&quot;:true},{&quot;x&quot;:34.974760141052585,&quot;y&quot;:140.32,&quot;isEndPoint&quot;:false},{&quot;x&quot;:5.730000000000018,&quot;y&quot;:111.07523985894743,&quot;isEndPoint&quot;:false},{&quot;x&quot;:5.730000000000004,&quot;y&quot;:75.00000000000001,&quot;isEndPoint&quot;:true},{&quot;x&quot;:5.768580809497848,&quot;y&quot;:38.940752925847164,&quot;isEndPoint&quot;:false},{&quot;x&quot;:34.99075292583864,&quot;y&quot;:9.718580809502555,&quot;isEndPoint&quot;:false},{&quot;x&quot;:71.04999999999573,&quot;y&quot;:9.680000000000021,&quot;isEndPoint&quot;:true}],&quot;closed&quot;:false},{&quot;points&quot;:[{&quot;x&quot;:71.04999999999573,&quot;y&quot;:4.680000000000021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]},&quot;pathStyles&quot;:[{&quot;type&quot;:&quot;FILL&quot;,&quot;fillStyle&quot;:&quot;#254882&quot;}],&quot;opacity&quot;:1},&quot;9bd8aff5-6405-440c-bb8a-ea86e2a71b68&quot;:{&quot;id&quot;:&quot;9bd8aff5-6405-440c-bb8a-ea86e2a71b68&quot;,&quot;name&quot;:&quot;Generic protein (blob 1)&quot;,&quot;displayName&quot;:&quot;&quot;,&quot;type&quot;:&quot;FIGURE_OBJECT&quot;,&quot;relativeTransform&quot;:{&quot;translate&quot;:{&quot;x&quot;:-48.01894229905303,&quot;y&quot;:-37.25355848091218},&quot;rotate&quot;:0,&quot;skewX&quot;:0,&quot;scale&quot;:{&quot;x&quot;:0.3709223712012431,&quot;y&quot;:0.3709223712012433}},&quot;image&quot;:{&quot;url&quot;:&quot;https://icons.biorender.com/biorender/5e2b00e24f2cc000281aa383/generic-protein-blob-1.png&quot;,&quot;fallbackUrl&quot;:&quot;https://res.cloudinary.com/dlcjuc3ej/image/upload/v1579876552/nz2xlw8gmofzk92gbniv.svg#/keystone/api/icons/5e2b00e24f2cc000281aa383/generic-protein-blob-1.svg&quot;,&quot;isPremium&quot;:false,&quot;size&quot;:{&quot;x&quot;:100,&quot;y&quot;:100}},&quot;source&quot;:{&quot;id&quot;:&quot;5b33cf261b9d67001413a52d&quot;,&quot;type&quot;:&quot;ASSETS&quot;},&quot;isPremium&quot;:false,&quot;parent&quot;:{&quot;type&quot;:&quot;CHILD&quot;,&quot;parentId&quot;:&quot;27718c0d-6942-48dd-9369-98fc8b60d0ba&quot;,&quot;order&quot;:&quot;1&quot;}},&quot;97dac138-7a04-427e-ad18-a096b337bcd9&quot;:{&quot;id&quot;:&quot;97dac138-7a04-427e-ad18-a096b337bcd9&quot;,&quot;name&quot;:&quot;DNA (medium)&quot;,&quot;displayName&quot;:&quot;&quot;,&quot;type&quot;:&quot;FIGURE_OBJECT&quot;,&quot;relativeTransform&quot;:{&quot;translate&quot;:{&quot;x&quot;:-172.2044102288094,&quot;y&quot;:-36.55008833697699},&quot;rotate&quot;:-1.570796326794897,&quot;skewX&quot;:4.553244200061513e-31,&quot;scale&quot;:{&quot;x&quot;:0.24679764846199892,&quot;y&quot;:0.24679764846199875}},&quot;image&quot;:{&quot;url&quot;:&quot;https://icons.biorender.com/biorender/5b6b4b8fe0461e1400300b31/dna-medium.png&quot;,&quot;fallbackUrl&quot;:&quot;https://res.cloudinary.com/dlcjuc3ej/image/upload/v1533758348/ltltflu9lzsoqncusc7r.svg#/keystone/api/icons/5b6b4b8fe0461e1400300b31/dna-medium.svg&quot;,&quot;isPremium&quot;:false,&quot;size&quot;:{&quot;x&quot;:200,&quot;y&quot;:50.285714285714285}},&quot;source&quot;:{&quot;id&quot;:&quot;5b6b4b7ac820301400b3384b&quot;,&quot;type&quot;:&quot;ASSETS&quot;},&quot;isPremium&quot;:false,&quot;parent&quot;:{&quot;type&quot;:&quot;CHILD&quot;,&quot;parentId&quot;:&quot;27718c0d-6942-48dd-9369-98fc8b60d0ba&quot;,&quot;order&quot;:&quot;2&quot;}},&quot;23818793-6fa8-46c9-891c-952367c4d302&quot;:{&quot;id&quot;:&quot;23818793-6fa8-46c9-891c-952367c4d302&quot;,&quot;name&quot;:&quot;RNA (with nucleotides, curved)&quot;,&quot;displayName&quot;:&quot;Curved RNA with nucleotides&quot;,&quot;type&quot;:&quot;FIGURE_OBJECT&quot;,&quot;relativeTransform&quot;:{&quot;translate&quot;:{&quot;x&quot;:-139.80913409273126,&quot;y&quot;:-36.54975968143049},&quot;rotate&quot;:1.5707963267948966,&quot;skewX&quot;:1.480562038822288e-31,&quot;scale&quot;:{&quot;x&quot;:0.5397975971140045,&quot;y&quot;:0.5397975971140042}},&quot;image&quot;:{&quot;url&quot;:&quot;https://icons.biorender.com/biorender/5d2f3dd41900ef0400b1d6a2/rna-with-nucleotides-curved.png&quot;,&quot;fallbackUrl&quot;:&quot;https://res.cloudinary.com/dlcjuc3ej/image/upload/v1563377103/uxjdhmeln9ptrd3nr8ii.svg#/keystone/api/icons/5d2f3dd41900ef0400b1d6a2/rna-with-nucleotides-curved.svg&quot;,&quot;isPremium&quot;:false,&quot;size&quot;:{&quot;x&quot;:100,&quot;y&quot;:29.41176470588235}},&quot;source&quot;:{&quot;id&quot;:&quot;5d2f3d601900ef0400b1d690&quot;,&quot;type&quot;:&quot;ASSETS&quot;},&quot;isPremium&quot;:false,&quot;parent&quot;:{&quot;type&quot;:&quot;CHILD&quot;,&quot;parentId&quot;:&quot;27718c0d-6942-48dd-9369-98fc8b60d0ba&quot;,&quot;order&quot;:&quot;25&quot;}},&quot;ea8d2d0e-94fe-4651-8b64-08e2e30ced85&quot;:{&quot;type&quot;:&quot;FIGURE_OBJECT&quot;,&quot;id&quot;:&quot;ea8d2d0e-94fe-4651-8b64-08e2e30ced85&quot;,&quot;relativeTransform&quot;:{&quot;translate&quot;:{&quot;x&quot;:-147.58323754741005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b915ce94-aa81-449b-82d5-83620238a237&quot;:{&quot;type&quot;:&quot;FIGURE_OBJECT&quot;,&quot;id&quot;:&quot;b915ce94-aa81-449b-82d5-83620238a237&quot;,&quot;relativeTransform&quot;:{&quot;translate&quot;:{&quot;x&quot;:-117.74079387633118,&quot;y&quot;:-36.550198400799914},&quot;rotate&quot;:0},&quot;opacity&quot;:1,&quot;path&quot;:{&quot;type&quot;:&quot;POLY_LINE&quot;,&quot;points&quot;:[{&quot;x&quot;:-15.078145170782244,&quot;y&quot;:0},{&quot;x&quot;:-0.6169118245518003,&quot;y&quot;:0}],&quot;closed&quot;:false},&quot;pathStyles&quot;:[{&quot;type&quot;:&quot;FILL&quot;,&quot;fillStyle&quot;:&quot;rgba(0,0,0,0)&quot;},{&quot;type&quot;:&quot;STROKE&quot;,&quot;strokeStyle&quot;:&quot;#232323&quot;,&quot;lineWidth&quot;:0.9046887102469348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ea8c1ed2-c83f-452a-b2d2-13b02cf1d935&quot;:{&quot;type&quot;:&quot;FIGURE_OBJECT&quot;,&quot;id&quot;:&quot;ea8c1ed2-c83f-452a-b2d2-13b02cf1d935&quot;,&quot;relativeTransform&quot;:{&quot;translate&quot;:{&quot;x&quot;:-69.64728413710993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e9ea8e6b-a246-4f25-8a49-e789f75df8a9&quot;:{&quot;id&quot;:&quot;e9ea8e6b-a246-4f25-8a49-e789f75df8a9&quot;,&quot;type&quot;:&quot;FIGURE_OBJECT&quot;,&quot;relativeTransform&quot;:{&quot;translate&quot;:{&quot;x&quot;:-172.20433738594892,&quot;y&quot;:0.00018795343635158145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DNA&quot;}],&quot;_lastCaretLocation&quot;:{&quot;lineIndex&quot;:0,&quot;runIndex&quot;:-1,&quot;charIndex&quot;:-1,&quot;endOfLine&quot;:true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6&quot;}},&quot;f7b85966-0697-49e6-82ba-c76c755ec5c2&quot;:{&quot;id&quot;:&quot;f7b85966-0697-49e6-82ba-c76c755ec5c2&quot;,&quot;type&quot;:&quot;FIGURE_OBJECT&quot;,&quot;relativeTransform&quot;:{&quot;translate&quot;:{&quot;x&quot;:-139.80935586104786,&quot;y&quot;:-0.0000626438646428958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RNA&quot;}],&quot;_lastCaretLocation&quot;:{&quot;lineIndex&quot;:0,&quot;runIndex&quot;:0,&quot;charIndex&quot;:1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7&quot;}},&quot;0e2f6768-a5c6-4b23-86f7-4a5276e8f5f1&quot;:{&quot;id&quot;:&quot;0e2f6768-a5c6-4b23-86f7-4a5276e8f5f1&quot;,&quot;type&quot;:&quot;FIGURE_OBJECT&quot;,&quot;relativeTransform&quot;:{&quot;translate&quot;:{&quot;x&quot;:-94.46395627533236,&quot;y&quot;:-0.00024386238716454268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15]}],&quot;text&quot;:&quot;Amino acid chain&quot;}],&quot;_lastCaretLocation&quot;:{&quot;lineIndex&quot;:0,&quot;runIndex&quot;:0,&quot;charIndex&quot;:11}},&quot;format&quot;:&quot;BETTER_TEXT&quot;,&quot;size&quot;:{&quot;x&quot;:61.027974472588426,&quot;y&quot;:10.210449088874675},&quot;targetSize&quot;:{&quot;x&quot;:61.027974472588426,&quot;y&quot;:10.210449088874675}},&quot;parent&quot;:{&quot;type&quot;:&quot;CHILD&quot;,&quot;parentId&quot;:&quot;27718c0d-6942-48dd-9369-98fc8b60d0ba&quot;,&quot;order&quot;:&quot;75&quot;}},&quot;4a8447e0-1a7f-4520-b009-19ec754bc409&quot;:{&quot;id&quot;:&quot;4a8447e0-1a7f-4520-b009-19ec754bc409&quot;,&quot;type&quot;:&quot;FIGURE_OBJECT&quot;,&quot;relativeTransform&quot;:{&quot;translate&quot;:{&quot;x&quot;:-48.031695170588954,&quot;y&quot;:0.000033779979025948246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6]}],&quot;text&quot;:&quot;Protein&quot;}],&quot;_lastCaretLocation&quot;:{&quot;lineIndex&quot;:0,&quot;runIndex&quot;:-1,&quot;charIndex&quot;:-1,&quot;endOfLine&quot;:true}},&quot;format&quot;:&quot;BETTER_TEXT&quot;,&quot;size&quot;:{&quot;x&quot;:21.461435227054594,&quot;y&quot;:9.31527041125255},&quot;targetSize&quot;:{&quot;x&quot;:21.461435227054594,&quot;y&quot;:9.31527041125255}},&quot;parent&quot;:{&quot;type&quot;:&quot;CHILD&quot;,&quot;parentId&quot;:&quot;27718c0d-6942-48dd-9369-98fc8b60d0ba&quot;,&quot;order&quot;:&quot;8&quot;}},&quot;8facbecd-0290-42df-b3b1-ff43e8c43672&quot;:{&quot;relativeTransform&quot;:{&quot;translate&quot;:{&quot;x&quot;:-312.95978965109117,&quot;y&quot;:-253.30253275362935},&quot;rotate&quot;:0},&quot;type&quot;:&quot;FIGURE_OBJECT&quot;,&quot;id&quot;:&quot;8facbecd-0290-42df-b3b1-ff43e8c43672&quot;,&quot;parent&quot;:{&quot;type&quot;:&quot;CHILD&quot;,&quot;parentId&quot;:&quot;1dff8c68-ce3e-405f-8ccb-419ea4cef201&quot;,&quot;order&quot;:&quot;9999999999995&quot;},&quot;name&quot;:&quot;HIF signaling (hypoxia)&quot;,&quot;displayName&quot;:&quot;HIF signaling (hypoxia)&quot;,&quot;source&quot;:{&quot;id&quot;:&quot;64347533a645b44e7d0c0614&quot;,&quot;type&quot;:&quot;ASSETS&quot;},&quot;isPremium&quot;:true},&quot;6e40bb47-3172-4cff-9c71-afc40174ebc1&quot;:{&quot;type&quot;:&quot;FIGURE_OBJECT&quot;,&quot;id&quot;:&quot;6e40bb47-3172-4cff-9c71-afc40174ebc1&quot;,&quot;parent&quot;:{&quot;type&quot;:&quot;CHILD&quot;,&quot;parentId&quot;:&quot;8facbecd-0290-42df-b3b1-ff43e8c43672&quot;,&quot;order&quot;:&quot;2&quot;},&quot;relativeTransform&quot;:{&quot;translate&quot;:{&quot;x&quot;:-25.00286609504776,&quot;y&quot;:14.132054749374799},&quot;rotate&quot;:0},&quot;isLocked&quot;:false},&quot;0d31c1ca-4812-49f5-bd8a-5cb3c1afe116&quot;:{&quot;type&quot;:&quot;FIGURE_OBJECT&quot;,&quot;id&quot;:&quot;0d31c1ca-4812-49f5-bd8a-5cb3c1afe116&quot;,&quot;relativeTransform&quot;:{&quot;translate&quot;:{&quot;x&quot;:189.2085647762139,&quot;y&quot;:200.66349347750278},&quot;rotate&quot;:0},&quot;opacity&quot;:1,&quot;path&quot;:{&quot;type&quot;:&quot;POLY_LINE&quot;,&quot;points&quot;:[{&quot;x&quot;:-39.570142379932165,&quot;y&quot;:-25.72045360326276},{&quot;x&quot;:-58.974387134488246,&quot;y&quot;:-17.66979704660762},{&quot;x&quot;:-70.8658791005764,&quot;y&quot;:-11.766344198188282},{&quot;x&quot;:-81.62128099940061,&quot;y&quot;:-2.8070464804750506},{&quot;x&quot;:-81.62128099940061,&quot;y&quot;:44.81493339296286},{&quot;x&quot;:81.62128099940062,&quot;y&quot;:44.81493339296286},{&quot;x&quot;:81.62128099940061,&quot;y&quot;:-4.355249664447192},{&quot;x&quot;:62.55746159141572,&quot;y&quot;:-17.66979704660762},{&quot;x&quot;:41.28087743071825,&quot;y&quot;:-25.00759644915036},{&quot;x&quot;:21.365994656305386,&quot;y&quot;:-31.91326633915134},{&quot;x&quot;:-2.2935669303901762,&quot;y&quot;:-31.91326633915134},{&quot;x&quot;:-15.399942773379838,&quot;y&quot;:-31.91326633915134}],&quot;closed&quot;:true},&quot;pathStyles&quot;:[{&quot;type&quot;:&quot;FILL&quot;,&quot;fillStyle&quot;:&quot;#EEF4FB&quot;},{&quot;type&quot;:&quot;STROKE&quot;,&quot;strokeStyle&quot;:&quot;#95AAD3&quot;,&quot;lineWidth&quot;:0,&quot;lineJoin&quot;:&quot;round&quot;}],&quot;isLocked&quot;:false,&quot;parent&quot;:{&quot;type&quot;:&quot;CHILD&quot;,&quot;parentId&quot;:&quot;6e40bb47-3172-4cff-9c71-afc40174ebc1&quot;,&quot;order&quot;:&quot;2&quot;},&quot;connectorInfo&quot;:{&quot;connectedObjects&quot;:[],&quot;type&quot;:&quot;ELBOW&quot;,&quot;offset&quot;:{&quot;x&quot;:0,&quot;y&quot;:0},&quot;bending&quot;:0.1,&quot;firstElementIsHead&quot;:true,&quot;customized&quot;:true}},&quot;e8877f98-120e-4acf-9830-88fd6433eb93&quot;:{&quot;type&quot;:&quot;FIGURE_OBJECT&quot;,&quot;id&quot;:&quot;e8877f98-120e-4acf-9830-88fd6433eb93&quot;,&quot;name&quot;:&quot;04. Membrane brush (small arc)&quot;,&quot;relativeTransform&quot;:{&quot;translate&quot;:{&quot;x&quot;:189.557587023325,&quot;y&quot;:182.1568208086172},&quot;rotate&quot;:0},&quot;opacity&quot;:1,&quot;source&quot;:{&quot;id&quot;:&quot;5e72994cdcaa1400ae294217&quot;,&quot;type&quot;:&quot;ASSETS&quot;},&quot;path&quot;:{&quot;type&quot;:&quot;POLY_LINE&quot;,&quot;points&quot;:[{&quot;x&quot;:-85.0411398619283,&quot;y&quot;:15.860840481738869},{&quot;x&quot;:0.19301604956009683,&quot;y&quot;:-15.829439706728119},{&quot;x&quot;:85.0411398619283,&quot;y&quot;:15.007660302576282}],&quot;closed&quot;:false},&quot;pathStyles&quot;:[{&quot;type&quot;:&quot;FILL&quot;,&quot;fillStyle&quot;:&quot;rgba(0,0,0,0)&quot;},{&quot;type&quot;:&quot;STROKE&quot;,&quot;strokeStyle&quot;:&quot;rgba(0,0,0,0)&quot;,&quot;lineWidth&quot;:7.218562572419362,&quot;lineJoin&quot;:&quot;round&quot;}],&quot;pathSmoothing&quot;:{&quot;type&quot;:&quot;CATMULL_SMOOTHING&quot;,&quot;smoothing&quot;:0.2},&quot;pathPattern&quot;:{&quot;type&quot;:&quot;ROW&quot;,&quot;patternId&quot;:&quot;86be9916-ba8c-4273-b0ef-35d8882024c6&quot;,&quot;patternTransform&quot;:{&quot;translate&quot;:{&quot;x&quot;:0.4154673387096772,&quot;y&quot;:-0.5},&quot;rotate&quot;:0,&quot;skewX&quot;:0,&quot;scale&quot;:{&quot;x&quot;:0.008064516129032258,&quot;y&quot;:0.008064516129032258}},&quot;xUnits&quot;:&quot;STROKE_WIDTH&quot;,&quot;yUnits&quot;:&quot;STROKE_WIDTH&quot;,&quot;bending&quot;:true,&quot;repeat&quot;:{&quot;distance&quot;:7.336015322580645,&quot;align&quot;:&quot;STRETCH&quot;},&quot;isPremium&quot;:false},&quot;isLocked&quot;:false,&quot;parent&quot;:{&quot;type&quot;:&quot;CHILD&quot;,&quot;parentId&quot;:&quot;6e40bb47-3172-4cff-9c71-afc40174ebc1&quot;,&quot;order&quot;:&quot;5&quot;}},&quot;86be9916-ba8c-4273-b0ef-35d8882024c6&quot;:{&quot;type&quot;:&quot;FIGURE_OBJECT&quot;,&quot;id&quot;:&quot;86be9916-ba8c-4273-b0ef-35d8882024c6&quot;,&quot;relativeTransform&quot;:{&quot;translate&quot;:{&quot;x&quot;:0,&quot;y&quot;:0},&quot;rotate&quot;:0,&quot;skewX&quot;:0,&quot;scale&quot;:{&quot;x&quot;:1,&quot;y&quot;:1}},&quot;source&quot;:{&quot;type&quot;:&quot;ASSETS&quot;,&quot;id&quot;:&quot;5e712b4e8bb5940028a8bc8f&quot;},&quot;name&quot;:&quot;Nuclear membrane (for brush)&quot;},&quot;b478a351-1dca-4244-884d-bf5a3456fc8c&quot;:{&quot;type&quot;:&quot;FIGURE_OBJECT&quot;,&quot;id&quot;:&quot;b478a351-1dca-4244-884d-bf5a3456fc8c&quot;,&quot;parent&quot;:{&quot;type&quot;:&quot;CHILD&quot;,&quot;parentId&quot;:&quot;86be9916-ba8c-4273-b0ef-35d8882024c6&quot;,&quot;order&quot;:&quot;5&quot;},&quot;relativeTransform&quot;:{&quot;translate&quot;:{&quot;x&quot;:0,&quot;y&quot;:0},&quot;rotate&quot;:0,&quot;skewX&quot;:0,&quot;scale&quot;:{&quot;x&quot;:1,&quot;y&quot;:1}}},&quot;98f4bf18-01e8-4bce-9ca3-45ad1e385f82&quot;:{&quot;type&quot;:&quot;FIGURE_OBJECT&quot;,&quot;id&quot;:&quot;98f4bf18-01e8-4bce-9ca3-45ad1e385f82&quot;,&quot;parent&quot;:{&quot;type&quot;:&quot;CHILD&quot;,&quot;parentId&quot;:&quot;b478a351-1dca-4244-884d-bf5a3456fc8c&quot;,&quot;order&quot;:&quot;2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FILL&quot;,&quot;fillStyle&quot;:&quot;#e3f2ff&quot;}],&quot;opacity&quot;:1},&quot;755f1498-e515-4c64-8e01-8881f1f6c676&quot;:{&quot;type&quot;:&quot;FIGURE_OBJECT&quot;,&quot;id&quot;:&quot;755f1498-e515-4c64-8e01-8881f1f6c676&quot;,&quot;parent&quot;:{&quot;type&quot;:&quot;CHILD&quot;,&quot;parentId&quot;:&quot;b478a351-1dca-4244-884d-bf5a3456fc8c&quot;,&quot;order&quot;:&quot;5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STROKE&quot;,&quot;strokeStyle&quot;:&quot;#b0beca&quot;,&quot;lineWidth&quot;:31.26,&quot;lineJoin&quot;:&quot;round&quot;}],&quot;opacity&quot;:1},&quot;076ed574-abfa-4b9c-9c06-8b37ad989f13&quot;:{&quot;type&quot;:&quot;FIGURE_OBJECT&quot;,&quot;id&quot;:&quot;076ed574-abfa-4b9c-9c06-8b37ad989f13&quot;,&quot;parent&quot;:{&quot;type&quot;:&quot;CHILD&quot;,&quot;parentId&quot;:&quot;8facbecd-0290-42df-b3b1-ff43e8c43672&quot;,&quot;order&quot;:&quot;5&quot;},&quot;relativeTransform&quot;:{&quot;translate&quot;:{&quot;x&quot;:0,&quot;y&quot;:0},&quot;rotate&quot;:0}},&quot;a80d7455-eb3c-423c-83cd-0c1d35ac801e&quot;:{&quot;type&quot;:&quot;FIGURE_OBJECT&quot;,&quot;id&quot;:&quot;a80d7455-eb3c-423c-83cd-0c1d35ac801e&quot;,&quot;name&quot;:&quot;DNA (2D, medium)&quot;,&quot;relativeTransform&quot;:{&quot;translate&quot;:{&quot;x&quot;:194.63128737615656,&quot;y&quot;:230.056129640362},&quot;rotate&quot;:0,&quot;skewX&quot;:0,&quot;scale&quot;:{&quot;x&quot;:0.34500703148211787,&quot;y&quot;:0.34500703148211787}},&quot;opacity&quot;:0.75,&quot;image&quot;:{&quot;url&quot;:&quot;https://icons.biorender.com/biorender/5b59e30154d92500147c292f/dna-2d-medium.png&quot;,&quot;fallbackUrl&quot;:&quot;https://res.cloudinary.com/dlcjuc3ej/image/upload/v1532617468/sdg6qowdtxuns7vp1qhd.svg#/keystone/api/icons/5b59e30154d92500147c292f/dna-2d-medium.svg&quot;,&quot;size&quot;:{&quot;x&quot;:382,&quot;y&quot;:40},&quot;isPremium&quot;:false,&quot;isPacked&quot;:true},&quot;source&quot;:{&quot;id&quot;:&quot;5b59e2ab54d92500147c2921&quot;,&quot;type&quot;:&quot;ASSETS&quot;},&quot;pathStyles&quot;:[{&quot;type&quot;:&quot;FILL&quot;,&quot;fillStyle&quot;:&quot;rgb(0,0,0)&quot;}],&quot;isLocked&quot;:false,&quot;parent&quot;:{&quot;type&quot;:&quot;CHILD&quot;,&quot;parentId&quot;:&quot;076ed574-abfa-4b9c-9c06-8b37ad989f13&quot;,&quot;order&quot;:&quot;1&quot;}},&quot;7d71ae68-bf05-4115-960a-9ecc00bf1f8d&quot;:{&quot;type&quot;:&quot;FIGURE_OBJECT&quot;,&quot;id&quot;:&quot;7d71ae68-bf05-4115-960a-9ecc00bf1f8d&quot;,&quot;relativeTransform&quot;:{&quot;translate&quot;:{&quot;x&quot;:-79.45168502438526,&quot;y&quot;:0},&quot;rotate&quot;:0,&quot;skewX&quot;:0,&quot;scale&quot;:{&quot;x&quot;:0.5851086943896331,&quot;y&quot;:1.0000000000000002}},&quot;opacity&quot;:1,&quot;path&quot;:{&quot;type&quot;:&quot;RECT&quot;,&quot;size&quot;:{&quot;x&quot;:382,&quot;y&quot;:40}},&quot;pathStyles&quot;:[{&quot;type&quot;:&quot;FILL&quot;,&quot;fillStyle&quot;:&quot;#fff&quot;}],&quot;isFrozen&quot;:true,&quot;isLocked&quot;:false,&quot;parent&quot;:{&quot;type&quot;:&quot;CROP&quot;,&quot;parentId&quot;:&quot;a80d7455-eb3c-423c-83cd-0c1d35ac801e&quot;,&quot;order&quot;:&quot;5&quot;}},&quot;bf58285c-99af-445a-b282-23dee5b2373d&quot;:{&quot;type&quot;:&quot;FIGURE_OBJECT&quot;,&quot;id&quot;:&quot;bf58285c-99af-445a-b282-23dee5b2373d&quot;,&quot;relativeTransform&quot;:{&quot;translate&quot;:{&quot;x&quot;:182.64662254289706,&quot;y&quot;:220.6988872642803},&quot;rotate&quot;:0},&quot;opacity&quot;:1,&quot;path&quot;:{&quot;type&quot;:&quot;POLY_LINE&quot;,&quot;points&quot;:[{&quot;x&quot;:-9.850705041054265,&quot;y&quot;:5.061202174344564},{&quot;x&quot;:-9.850705041054265,&quot;y&quot;:-5.061202174344471},{&quot;x&quot;:9.850705041054216,&quot;y&quot;:-5.061202174344471}],&quot;closed&quot;:false},&quot;pathStyles&quot;:[{&quot;type&quot;:&quot;FILL&quot;,&quot;fillStyle&quot;:&quot;transparent&quot;},{&quot;type&quot;:&quot;STROKE&quot;,&quot;strokeStyle&quot;:&quot;rgba(91, 29, 29, 1)&quot;,&quot;lineWidth&quot;:1.6428109303405058,&quot;lineJoin&quot;:&quot;round&quot;}],&quot;pathMarkers&quot;:{&quot;markerEnd&quot;:{&quot;type&quot;:&quot;PATH&quot;,&quot;units&quot;:{&quot;type&quot;:&quot;STROKE_WIDTH&quot;,&quot;scale&quot;:0.9},&quot;orient&quot;:{&quot;type&quot;:&quot;CLIPPED_CHORD&quot;},&quot;clipDistance&quot;:2,&quot;name&quot;:&quot;short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2.5,&quot;y&quot;:-2.5,&quot;isEndPoint&quot;:true},{&quot;x&quot;:-2.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2&quot;}},&quot;a99c2e86-5f9b-46df-9fb7-7cb5206876ce&quot;:{&quot;type&quot;:&quot;FIGURE_OBJECT&quot;,&quot;id&quot;:&quot;a99c2e86-5f9b-46df-9fb7-7cb5206876ce&quot;,&quot;relativeTransform&quot;:{&quot;translate&quot;:{&quot;x&quot;:145.48728519208422,&quot;y&quot;:242.2075416632136},&quot;rotate&quot;:0},&quot;layout&quot;:{&quot;sizeRatio&quot;:{&quot;x&quot;:0.8594771241830065,&quot;y&quot;:0.75},&quot;keepAspectRatio&quot;:false},&quot;opacity&quot;:1,&quot;path&quot;:{&quot;type&quot;:&quot;RECT&quot;,&quot;size&quot;:{&quot;x&quot;:28.287259010186595,&quot;y&quot;:13.372314822955827},&quot;cornerRounding&quot;:{&quot;type&quot;:&quot;ARC_LENGTH&quot;,&quot;global&quot;:14.733317457751633}},&quot;pathStyles&quot;:[{&quot;type&quot;:&quot;FILL&quot;,&quot;fillStyle&quot;:&quot;rgba(227,239,255,1)&quot;},{&quot;type&quot;:&quot;STROKE&quot;,&quot;strokeStyle&quot;:&quot;rgba(102,161,202,1)&quot;,&quot;lineWidth&quot;:0.7800907025408917,&quot;lineJoin&quot;:&quot;round&quot;}],&quot;isLocked&quot;:false,&quot;parent&quot;:{&quot;type&quot;:&quot;CHILD&quot;,&quot;parentId&quot;:&quot;076ed574-abfa-4b9c-9c06-8b37ad989f13&quot;,&quot;order&quot;:&quot;3&quot;}},&quot;17a23806-4d50-48e7-a5a4-7b1671aa99a8&quot;:{&quot;type&quot;:&quot;FIGURE_OBJECT&quot;,&quot;id&quot;:&quot;17a23806-4d50-48e7-a5a4-7b1671aa99a8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3]}],&quot;text&quot;:&quot;ARNT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312252025095017,&quot;y&quot;:7.410861674138471},&quot;targetSize&quot;:{&quot;x&quot;:24.312252025095017,&quot;y&quot;:2},&quot;format&quot;:&quot;BETTER_TEXT&quot;,&quot;verticalAlign&quot;:&quot;TOP&quot;},&quot;parent&quot;:{&quot;type&quot;:&quot;CHILD&quot;,&quot;parentId&quot;:&quot;a99c2e86-5f9b-46df-9fb7-7cb5206876ce&quot;,&quot;order&quot;:&quot;5&quot;}},&quot;aa442676-4a16-4d34-92a2-dc8d9bba1816&quot;:{&quot;type&quot;:&quot;FIGURE_OBJECT&quot;,&quot;id&quot;:&quot;aa442676-4a16-4d34-92a2-dc8d9bba1816&quot;,&quot;relativeTransform&quot;:{&quot;translate&quot;:{&quot;x&quot;:175.19553073548784,&quot;y&quot;:241.94877046272134},&quot;rotate&quot;:0},&quot;opacity&quot;:1,&quot;pathStyles&quot;:[{&quot;type&quot;:&quot;FILL&quot;,&quot;fillStyle&quot;:&quot;rgba(91, 29, 29, 1)&quot;}]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,&quot;range&quot;:[0,2]}],&quot;text&quot;:&quot;HRE&quot;,&quot;base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}],&quot;verticalAlign&quot;:&quot;TOP&quot;},&quot;size&quot;:{&quot;x&quot;:19.31218640585929,&quot;y&quot;:8.099168898791723},&quot;targetSize&quot;:{&quot;x&quot;:19.31218640585929,&quot;y&quot;:8.099168898791723},&quot;format&quot;:&quot;BETTER_TEXT&quot;,&quot;verticalAlign&quot;:&quot;TOP&quot;},&quot;isLocked&quot;:false,&quot;parent&quot;:{&quot;type&quot;:&quot;CHILD&quot;,&quot;parentId&quot;:&quot;076ed574-abfa-4b9c-9c06-8b37ad989f13&quot;,&quot;order&quot;:&quot;5&quot;}},&quot;08f610a8-53f8-4719-ba18-a624ed8395cb&quot;:{&quot;type&quot;:&quot;FIGURE_OBJECT&quot;,&quot;id&quot;:&quot;08f610a8-53f8-4719-ba18-a624ed8395cb&quot;,&quot;relativeTransform&quot;:{&quot;translate&quot;:{&quot;x&quot;:140.76243229908837,&quot;y&quot;:205.6485028607518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25&quot;}},&quot;72c431b0-4066-4456-9b41-45d8f29790f0&quot;:{&quot;type&quot;:&quot;FIGURE_OBJECT&quot;,&quot;id&quot;:&quot;72c431b0-4066-4456-9b41-45d8f29790f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08f610a8-53f8-4719-ba18-a624ed8395cb&quot;,&quot;order&quot;:&quot;5&quot;}},&quot;5646c36e-6bcc-48fb-b8bf-b2826d09c12d&quot;:{&quot;type&quot;:&quot;FIGURE_OBJECT&quot;,&quot;id&quot;:&quot;5646c36e-6bcc-48fb-b8bf-b2826d09c12d&quot;,&quot;relativeTransform&quot;:{&quot;translate&quot;:{&quot;x&quot;:145.35244795639002,&quot;y&quot;:218.1235449771616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05&quot;}},&quot;9f637309-6f0f-48a4-8661-51ed2adbeff4&quot;:{&quot;type&quot;:&quot;FIGURE_OBJECT&quot;,&quot;id&quot;:&quot;9f637309-6f0f-48a4-8661-51ed2adbeff4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5646c36e-6bcc-48fb-b8bf-b2826d09c12d&quot;,&quot;order&quot;:&quot;5&quot;}},&quot;432dda13-0a78-4b98-908e-d97e8a9b297b&quot;:{&quot;type&quot;:&quot;FIGURE_OBJECT&quot;,&quot;id&quot;:&quot;432dda13-0a78-4b98-908e-d97e8a9b297b&quot;,&quot;relativeTransform&quot;:{&quot;translate&quot;:{&quot;x&quot;:135.0805257138025,&quot;y&quot;:135.5299256431163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55&quot;}},&quot;bf0f24e0-51b3-4ad6-93a3-0cc86df5657d&quot;:{&quot;type&quot;:&quot;FIGURE_OBJECT&quot;,&quot;id&quot;:&quot;bf0f24e0-51b3-4ad6-93a3-0cc86df5657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432dda13-0a78-4b98-908e-d97e8a9b297b&quot;,&quot;order&quot;:&quot;5&quot;}},&quot;746edb7d-5a6d-40b2-8818-ee244fb1fed2&quot;:{&quot;type&quot;:&quot;FIGURE_OBJECT&quot;,&quot;id&quot;:&quot;746edb7d-5a6d-40b2-8818-ee244fb1fed2&quot;,&quot;relativeTransform&quot;:{&quot;translate&quot;:{&quot;x&quot;:135.90520275490206,&quot;y&quot;:171.10564557185558},&quot;rotate&quot;:0},&quot;opacity&quot;:1,&quot;path&quot;:{&quot;type&quot;:&quot;POLY_LINE&quot;,&quot;points&quot;:[{&quot;x&quot;:0,&quot;y&quot;:-24.182811778767636},{&quot;x&quot;:0,&quot;y&quot;:24.182811778767636}],&quot;closed&quot;:false},&quot;pathStyles&quot;:[{&quot;type&quot;:&quot;FILL&quot;,&quot;fillStyle&quot;:&quot;transparent&quot;},{&quot;type&quot;:&quot;STROKE&quot;,&quot;strokeStyle&quot;:&quot;#232323&quot;,&quot;lineWidth&quot;:0.7800907025408917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6&quot;}},&quot;0054396b-6d5a-458b-9460-59c7daab8251&quot;:{&quot;type&quot;:&quot;FIGURE_OBJECT&quot;,&quot;id&quot;:&quot;0054396b-6d5a-458b-9460-59c7daab8251&quot;,&quot;relativeTransform&quot;:{&quot;translate&quot;:{&quot;x&quot;:167.3458768345858,&quot;y&quot;:160.332856845137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7&quot;}},&quot;f7daedf4-943a-49b5-b489-482a10ef6285&quot;:{&quot;type&quot;:&quot;FIGURE_OBJECT&quot;,&quot;id&quot;:&quot;f7daedf4-943a-49b5-b489-482a10ef628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0054396b-6d5a-458b-9460-59c7daab8251&quot;,&quot;order&quot;:&quot;5&quot;}},&quot;5bc62cc1-87c1-499d-ba0a-229ab467489b&quot;:{&quot;type&quot;:&quot;FIGURE_OBJECT&quot;,&quot;id&quot;:&quot;5bc62cc1-87c1-499d-ba0a-229ab467489b&quot;,&quot;relativeTransform&quot;:{&quot;translate&quot;:{&quot;x&quot;:142.9996093325172,&quot;y&quot;:170.1324212580151},&quot;rotate&quot;:0},&quot;opacity&quot;:1,&quot;path&quot;:{&quot;type&quot;:&quot;POLY_LINE&quot;,&quot;points&quot;:[{&quot;x&quot;:7.337271419391369,&quot;y&quot;:-10.14117913303159},{&quot;x&quot;:-7.33727141939128,&quot;y&quot;:-10.039928248862456},{&quot;x&quot;:-7.0944065776151275,&quot;y&quot;:10.14117913303159}],&quot;closed&quot;:false,&quot;cornerRounding&quot;:{&quot;type&quot;:&quot;ARC_LENGTH&quot;,&quot;global&quot;:20.999120874641786}},&quot;pathStyles&quot;:[{&quot;type&quot;:&quot;FILL&quot;,&quot;fillStyle&quot;:&quot;rgba(0,0,0,0)&quot;},{&quot;type&quot;:&quot;STROKE&quot;,&quot;strokeStyle&quot;:&quot;#232323&quot;,&quot;lineWidth&quot;:0.7800907025408917,&quot;lineJoin&quot;:&quot;round&quot;}],&quot;isLocked&quot;:false,&quot;parent&quot;:{&quot;type&quot;:&quot;CHILD&quot;,&quot;parentId&quot;:&quot;076ed574-abfa-4b9c-9c06-8b37ad989f13&quot;,&quot;order&quot;:&quot;8&quot;}},&quot;c56b2cb2-1757-4774-843d-8b59c532404d&quot;:{&quot;relativeTransform&quot;:{&quot;translate&quot;:{&quot;x&quot;:230.13881956431567,&quot;y&quot;:317.2655423990624},&quot;rotate&quot;:0},&quot;type&quot;:&quot;FIGURE_OBJECT&quot;,&quot;id&quot;:&quot;c56b2cb2-1757-4774-843d-8b59c532404d&quot;,&quot;parent&quot;:{&quot;type&quot;:&quot;CHILD&quot;,&quot;parentId&quot;:&quot;1dff8c68-ce3e-405f-8ccb-419ea4cef201&quot;,&quot;order&quot;:&quot;9999999999998&quot;},&quot;name&quot;:&quot;Cell staining (with antibodies)&quot;,&quot;displayName&quot;:&quot;Cell staining (with antibodies)&quot;,&quot;source&quot;:{&quot;id&quot;:&quot;638a2c2441dba9799fdd2a41&quot;,&quot;type&quot;:&quot;ASSETS&quot;},&quot;isPremium&quot;:true},&quot;b4bf740a-7d99-451f-a2a2-ab620bb112cd&quot;:{&quot;type&quot;:&quot;FIGURE_OBJECT&quot;,&quot;id&quot;:&quot;b4bf740a-7d99-451f-a2a2-ab620bb112cd&quot;,&quot;relativeTransform&quot;:{&quot;translate&quot;:{&quot;x&quot;:-328.76241758555295,&quot;y&quot;:-119.24645969290661},&quot;rotate&quot;:1.0169748871291662},&quot;opacity&quot;:1,&quot;path&quot;:{&quot;type&quot;:&quot;POLY_LINE&quot;,&quot;points&quot;:[{&quot;x&quot;:7.269788929418699,&quot;y&quot;:41.79432615703339},{&quot;x&quot;:-18.226074993541406,&quot;y&quot;:-6.469006759773907},{&quot;x&quot;:45.46404108687573,&quot;y&quot;:1.0069575067855359}],&quot;closed&quot;:true},&quot;pathStyles&quot;:[{&quot;type&quot;:&quot;FILL&quot;,&quot;fillStyle&quot;:&quot;rgba(166, 195, 218, 0.7490196078431373)&quot;},{&quot;type&quot;:&quot;STROKE&quot;,&quot;strokeStyle&quot;:&quot;#95AAD3&quot;,&quot;lineWidth&quot;:0,&quot;lineJoin&quot;:&quot;round&quot;}],&quot;isLocked&quot;:false,&quot;parent&quot;:{&quot;type&quot;:&quot;CHILD&quot;,&quot;parentId&quot;:&quot;c56b2cb2-1757-4774-843d-8b59c532404d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d33b27de-0a52-4036-b4cf-9932c9feca68&quot;:{&quot;type&quot;:&quot;FIGURE_OBJECT&quot;,&quot;id&quot;:&quot;d33b27de-0a52-4036-b4cf-9932c9feca68&quot;,&quot;relativeTransform&quot;:{&quot;translate&quot;:{&quot;x&quot;:-298.7804554453094,&quot;y&quot;:-118.72757046862438},&quot;rotate&quot;:5.551115123125782e-17,&quot;skewX&quot;:-7.331306320610149e-33},&quot;opacity&quot;:1,&quot;path&quot;:{&quot;type&quot;:&quot;ELLIPSE&quot;,&quot;size&quot;:{&quot;x&quot;:78.74224160604808,&quot;y&quot;:78.74224160604807}},&quot;pathStyles&quot;:[{&quot;type&quot;:&quot;FILL&quot;,&quot;fillStyle&quot;:&quot;rgba(238, 244, 251, 1)&quot;},{&quot;type&quot;:&quot;STROKE&quot;,&quot;strokeStyle&quot;:&quot;rgba(74, 105, 151, 0)&quot;,&quot;lineWidth&quot;:0.7108824187539794,&quot;lineJoin&quot;:&quot;round&quot;}],&quot;isLocked&quot;:false,&quot;parent&quot;:{&quot;type&quot;:&quot;CHILD&quot;,&quot;parentId&quot;:&quot;c56b2cb2-1757-4774-843d-8b59c532404d&quot;,&quot;order&quot;:&quot;3&quot;}},&quot;308dc34e-ae10-441d-aec4-29e694516300&quot;:{&quot;type&quot;:&quot;FIGURE_OBJECT&quot;,&quot;id&quot;:&quot;308dc34e-ae10-441d-aec4-29e694516300&quot;,&quot;name&quot;:&quot;Arc membrane (bilayer, large, with nucleus)&quot;,&quot;relativeTransform&quot;:{&quot;translate&quot;:{&quot;x&quot;:-287.44944531046264,&quot;y&quot;:-108.91995500131985},&quot;rotate&quot;:-1.5586267243164904},&quot;opacity&quot;:1,&quot;source&quot;:{&quot;id&quot;:&quot;5e1cdf4ca8671d0087452ef6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5&quot;},&quot;cropPathStyles&quot;:[{&quot;type&quot;:&quot;STROKE&quot;,&quot;strokeStyle&quot;:&quot;rgba(58,104,174,1)&quot;,&quot;lineWidth&quot;:1.5,&quot;dashArray&quot;:[0]},{&quot;type&quot;:&quot;FILL&quot;,&quot;fillStyle&quot;:&quot;transparent&quot;}]},&quot;f135c62f-e6d4-43a4-b75e-caeb1686b57d&quot;:{&quot;type&quot;:&quot;FIGURE_OBJECT&quot;,&quot;id&quot;:&quot;f135c62f-e6d4-43a4-b75e-caeb1686b57d&quot;,&quot;name&quot;:&quot;Membrane (bilayer, arc, large, filled)&quot;,&quot;relativeTransform&quot;:{&quot;translate&quot;:{&quot;x&quot;:-2.336912790905582e-14,&quot;y&quot;:-4.979855030157024},&quot;rotate&quot;:-5.113814708343388e-16,&quot;skewX&quot;:-8.9368581156814e-16,&quot;scale&quot;:{&quot;x&quot;:0.1189722959116372,&quot;y&quot;:0.11897229591163729}},&quot;opacity&quot;:1,&quot;image&quot;:{&quot;url&quot;:&quot;https://icons.biorender.com/biorender/5d6048a9c51a8400049d555e/membrane-bilayer-arc-filled.png&quot;,&quot;fallbackUrl&quot;:&quot;https://res.cloudinary.com/dlcjuc3ej/image/upload/v1566591140/qzt7dmxoy0ikl7nvbod8.svg#/keystone/api/icons/5d6048a9c51a8400049d555e/membrane-bilayer-arc-filled.svg&quot;,&quot;size&quot;:{&quot;x&quot;:960,&quot;y&quot;:585},&quot;isPremium&quot;:false},&quot;source&quot;:{&quot;id&quot;:&quot;5d604883c51a8400049d5550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2&quot;}},&quot;9a5d2bc2-2be5-4211-942e-60f54fe7e7d1&quot;:{&quot;type&quot;:&quot;FIGURE_OBJECT&quot;,&quot;id&quot;:&quot;9a5d2bc2-2be5-4211-942e-60f54fe7e7d1&quot;,&quot;name&quot;:&quot;Nuclear membrane (bilayer, porous, filled, large)&quot;,&quot;relativeTransform&quot;:{&quot;translate&quot;:{&quot;x&quot;:-3.328675540401151,&quot;y&quot;:32.73202159413603},&quot;rotate&quot;:-4.066617157146793e-16,&quot;skewX&quot;:1.6680947049514446e-18,&quot;scale&quot;:{&quot;x&quot;:0.18694146122809144,&quot;y&quot;:0.18694146122809163}},&quot;opacity&quot;:1,&quot;image&quot;:{&quot;url&quot;:&quot;https://icons.biorender.com/biorender/5d604a00c51a8400049d5595/nuclear-membrane-bilayer-porous-filled-large.png&quot;,&quot;fallbackUrl&quot;:&quot;https://res.cloudinary.com/dlcjuc3ej/image/upload/v1566591463/hp9dyjev2c4ox0vvt4ph.svg#/keystone/api/icons/5d604a00c51a8400049d5595/nuclear-membrane-bilayer-porous-filled-large.svg&quot;,&quot;size&quot;:{&quot;x&quot;:269,&quot;y&quot;:269},&quot;isPremium&quot;:false},&quot;source&quot;:{&quot;id&quot;:&quot;5d6049c5c51a8400049d5586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5&quot;},&quot;styles&quot;:{&quot;editable&quot;:[{&quot;styleName&quot;:&quot;MONOCHROME_COLOR&quot;,&quot;index&quot;:0,&quot;color&quot;:&quot;#317EC2&quot;}]}},&quot;df7221fc-e5fa-4dd6-969a-68e526f8a2a7&quot;:{&quot;type&quot;:&quot;FIGURE_OBJECT&quot;,&quot;id&quot;:&quot;df7221fc-e5fa-4dd6-969a-68e526f8a2a7&quot;,&quot;relativeTransform&quot;:{&quot;translate&quot;:{&quot;x&quot;:0,&quot;y&quot;:-48.65123861801726},&quot;rotate&quot;:0,&quot;skewX&quot;:0,&quot;scale&quot;:{&quot;x&quot;:0.9999999999999999,&quot;y&quot;:0.639620454681353}},&quot;opacity&quot;:1,&quot;path&quot;:{&quot;type&quot;:&quot;RECT&quot;,&quot;size&quot;:{&quot;x&quot;:269,&quot;y&quot;:269}},&quot;pathStyles&quot;:[{&quot;type&quot;:&quot;FILL&quot;,&quot;fillStyle&quot;:&quot;#fff&quot;}],&quot;isFrozen&quot;:true,&quot;isLocked&quot;:false,&quot;parent&quot;:{&quot;type&quot;:&quot;CROP&quot;,&quot;parentId&quot;:&quot;9a5d2bc2-2be5-4211-942e-60f54fe7e7d1&quot;,&quot;order&quot;:&quot;5&quot;}},&quot;695c295d-dc2f-4091-87bb-b683e32774d2&quot;:{&quot;type&quot;:&quot;FIGURE_OBJECT&quot;,&quot;id&quot;:&quot;695c295d-dc2f-4091-87bb-b683e32774d2&quot;,&quot;relativeTransform&quot;:{&quot;translate&quot;:{&quot;x&quot;:9.967531328709011,&quot;y&quot;:-11.331012706292315},&quot;rotate&quot;:0,&quot;skewX&quot;:1.6680947049525199e-18,&quot;scale&quot;:{&quot;x&quot;:0.6114268718643034,&quot;y&quot;:0.6114268718643044}},&quot;opacity&quot;:1,&quot;path&quot;:{&quot;type&quot;:&quot;ELLIPSE&quot;,&quot;size&quot;:{&quot;x&quot;:129.00614987339517,&quot;y&quot;:129.00614987339517}},&quot;pathStyles&quot;:[{&quot;type&quot;:&quot;FILL&quot;,&quot;fillStyle&quot;:&quot;#fff&quot;}],&quot;isFrozen&quot;:true,&quot;isLocked&quot;:false,&quot;parent&quot;:{&quot;type&quot;:&quot;CROP&quot;,&quot;parentId&quot;:&quot;308dc34e-ae10-441d-aec4-29e694516300&quot;,&quot;order&quot;:&quot;5&quot;}},&quot;d61f5328-560d-4d1a-8b1e-69246dd10791&quot;:{&quot;type&quot;:&quot;FIGURE_OBJECT&quot;,&quot;id&quot;:&quot;d61f5328-560d-4d1a-8b1e-69246dd10791&quot;,&quot;parent&quot;:{&quot;type&quot;:&quot;CHILD&quot;,&quot;parentId&quot;:&quot;c56b2cb2-1757-4774-843d-8b59c532404d&quot;,&quot;order&quot;:&quot;7&quot;},&quot;relativeTransform&quot;:{&quot;translate&quot;:{&quot;x&quot;:-156.71203559656783,&quot;y&quot;:-27.37114097664581},&quot;rotate&quot;:0.7662535239244022}},&quot;533656c2-3b75-4647-8aa6-7f2905aa992f&quot;:{&quot;type&quot;:&quot;FIGURE_OBJECT&quot;,&quot;id&quot;:&quot;533656c2-3b75-4647-8aa6-7f2905aa992f&quot;,&quot;name&quot;:&quot;Generic protein (ball)&quot;,&quot;relativeTransform&quot;:{&quot;translate&quot;:{&quot;x&quot;:-178.1894244754877,&quot;y&quot;:38.71522906375475},&quot;rotate&quot;:1.5360220968235418,&quot;skewX&quot;:2.0338066876832895e-16,&quot;scale&quot;:{&quot;x&quot;:0.04319508403221239,&quot;y&quot;:0.043195084032212235}},&quot;opacity&quot;:1,&quot;image&quot;:{&quot;url&quot;:&quot;https://icons.biorender.com/biorender/5f5003bb78482a0026a94de4/generic-protein-ball.png&quot;,&quot;fallbackUrl&quot;:&quot;https://res.cloudinary.com/dlcjuc3ej/image/upload/v1599079349/nzwsxkgbo8ox5jd3xqbt.svg#/keystone/api/icons/5f5003bb78482a0026a94de4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1&quot;}},&quot;95b972b3-b827-4840-a4d5-a929c3297aa7&quot;:{&quot;type&quot;:&quot;FIGURE_OBJECT&quot;,&quot;id&quot;:&quot;95b972b3-b827-4840-a4d5-a929c3297aa7&quot;,&quot;relativeTransform&quot;:{&quot;translate&quot;:{&quot;x&quot;:-150.66534492564358,&quot;y&quot;:49.5975687235914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2&quot;}},&quot;4ef43548-4bf1-470d-a9a3-65f3b546042f&quot;:{&quot;type&quot;:&quot;FIGURE_OBJECT&quot;,&quot;id&quot;:&quot;4ef43548-4bf1-470d-a9a3-65f3b546042f&quot;,&quot;name&quot;:&quot;Radar&quot;,&quot;relativeTransform&quot;:{&quot;translate&quot;:{&quot;x&quot;:1.52576353409729e-14,&quot;y&quot;:-2.670086184670256e-14},&quot;rotate&quot;:0.29103687187970423,&quot;skewX&quot;:-3.4680701142169706e-16,&quot;scale&quot;:{&quot;x&quot;:0.08661972945041306,&quot;y&quot;:0.08661972945041313}},&quot;opacity&quot;:1,&quot;image&quot;:{&quot;url&quot;:&quot;https://icons.biorender.com/biorender/5a7b6a46c232db0014da97cf/radar.png&quot;,&quot;fallbackUrl&quot;:&quot;https://res.cloudinary.com/dlcjuc3ej/image/upload/v1518037571/q9dotefktk1jxbh0yfaj.svg#/keystone/api/icons/5a7b6a46c232db0014da97cf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95b972b3-b827-4840-a4d5-a929c3297aa7&quot;,&quot;order&quot;:&quot;2&quot;}},&quot;9a77d075-32c2-4b26-9b4d-99bbe007f47f&quot;:{&quot;type&quot;:&quot;FIGURE_OBJECT&quot;,&quot;id&quot;:&quot;9a77d075-32c2-4b26-9b4d-99bbe007f47f&quot;,&quot;relativeTransform&quot;:{&quot;translate&quot;:{&quot;x&quot;:0.00006389089916986694,&quot;y&quot;:-0.2357001604860492},&quot;rotate&quot;:0.29103687187970423,&quot;skewX&quot;:-2.6413814730911063e-16},&quot;opacity&quot;:1,&quot;path&quot;:{&quot;type&quot;:&quot;ELLIPSE&quot;,&quot;size&quot;:{&quot;x&quot;:7.002876755058246,&quot;y&quot;:7.0028767550582325}},&quot;pathStyles&quot;:[{&quot;type&quot;:&quot;FILL&quot;,&quot;fillStyle&quot;:&quot;rgba(116,251,82,1)&quot;},{&quot;type&quot;:&quot;STROKE&quot;,&quot;strokeStyle&quot;:&quot;rgba(47,172,12,1)&quot;,&quot;lineWidth&quot;:0.44137441758172263,&quot;lineJoin&quot;:&quot;round&quot;}],&quot;isLocked&quot;:false,&quot;parent&quot;:{&quot;type&quot;:&quot;CHILD&quot;,&quot;parentId&quot;:&quot;95b972b3-b827-4840-a4d5-a929c3297aa7&quot;,&quot;order&quot;:&quot;5&quot;}},&quot;ed0bbcda-02d5-4de5-a5a7-fd89a0ac882f&quot;:{&quot;type&quot;:&quot;FIGURE_OBJECT&quot;,&quot;id&quot;:&quot;ed0bbcda-02d5-4de5-a5a7-fd89a0ac882f&quot;,&quot;name&quot;:&quot;Antibody (round style)&quot;,&quot;relativeTransform&quot;:{&quot;translate&quot;:{&quot;x&quot;:-167.48660190380693,&quot;y&quot;:45.521013484882275},&quot;rotate&quot;:-0.4019576079696416,&quot;skewX&quot;:-1.1850813178343955e-15,&quot;scale&quot;:{&quot;x&quot;:0.06049382649451895,&quot;y&quot;:0.060493826494518996}},&quot;opacity&quot;:1,&quot;image&quot;:{&quot;url&quot;:&quot;https://icons.biorender.com/biorender/5f4d09ca662021002851fea5/antibody-round-style.png&quot;,&quot;fallbackUrl&quot;:&quot;https://res.cloudinary.com/dlcjuc3ej/image/upload/v1598884286/v338exer3zt5boji0pk6.svg#/keystone/api/icons/5f4d09ca662021002851fea5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5&quot;}},&quot;0c80f917-8c75-4d9d-ad9b-155efedc2e90&quot;:{&quot;type&quot;:&quot;FIGURE_OBJECT&quot;,&quot;id&quot;:&quot;0c80f917-8c75-4d9d-ad9b-155efedc2e90&quot;,&quot;name&quot;:&quot;Antibody (round style)&quot;,&quot;relativeTransform&quot;:{&quot;translate&quot;:{&quot;x&quot;:-160.52179801108346,&quot;y&quot;:46.14841841763387},&quot;rotate&quot;:-1.0705764066494203,&quot;skewX&quot;:-4.74032527133759e-16,&quot;scale&quot;:{&quot;x&quot;:0.06049382649451889,&quot;y&quot;:0.06049382649451896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7&quot;}},&quot;4eaf05dc-1f6c-4030-84cd-8a74f9f5d7fa&quot;:{&quot;type&quot;:&quot;FIGURE_OBJECT&quot;,&quot;id&quot;:&quot;4eaf05dc-1f6c-4030-84cd-8a74f9f5d7fa&quot;,&quot;parent&quot;:{&quot;type&quot;:&quot;CHILD&quot;,&quot;parentId&quot;:&quot;c56b2cb2-1757-4774-843d-8b59c532404d&quot;,&quot;order&quot;:&quot;6&quot;},&quot;relativeTransform&quot;:{&quot;translate&quot;:{&quot;x&quot;:-156.71203559656783,&quot;y&quot;:-27.37114097664581},&quot;rotate&quot;:0.7662535239244022}},&quot;765e09bc-72d8-49bc-8fbf-81184d5db4f6&quot;:{&quot;type&quot;:&quot;FIGURE_OBJECT&quot;,&quot;id&quot;:&quot;765e09bc-72d8-49bc-8fbf-81184d5db4f6&quot;,&quot;name&quot;:&quot;Generic protein (ball)&quot;,&quot;relativeTransform&quot;:{&quot;translate&quot;:{&quot;x&quot;:-185.09208970880047,&quot;y&quot;:19.03597904215118},&quot;rotate&quot;:0.176038817745027,&quot;skewX&quot;:-8.280313095222458e-17,&quot;scale&quot;:{&quot;x&quot;:0.044317717705115604,&quot;y&quot;:0.04431771770511562}},&quot;opacity&quot;:1,&quot;image&quot;:{&quot;url&quot;:&quot;https://icons.biorender.com/biorender/5f5003bb78482a0026a94de0/generic-protein-ball.png&quot;,&quot;fallbackUrl&quot;:&quot;https://res.cloudinary.com/dlcjuc3ej/image/upload/v1599079349/phiw690ylywnldpvrfmj.svg#/keystone/api/icons/5f5003bb78482a0026a94de0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1&quot;}},&quot;0479abe6-4586-437c-adbc-b594181a39b0&quot;:{&quot;type&quot;:&quot;FIGURE_OBJECT&quot;,&quot;id&quot;:&quot;0479abe6-4586-437c-adbc-b594181a39b0&quot;,&quot;name&quot;:&quot;Antibody (round style)&quot;,&quot;relativeTransform&quot;:{&quot;translate&quot;:{&quot;x&quot;:-173.16963959694255,&quot;y&quot;:17.607147546163915},&quot;rotate&quot;:-1.3387219695303227,&quot;skewX&quot;:-3.940307079538008e-16,&quot;scale&quot;:{&quot;x&quot;:0.062066051856434434,&quot;y&quot;:0.0620660518564345}},&quot;opacity&quot;:1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2&quot;}},&quot;3c989c65-7dcf-408c-b41c-799174ce4a92&quot;:{&quot;type&quot;:&quot;FIGURE_OBJECT&quot;,&quot;id&quot;:&quot;3c989c65-7dcf-408c-b41c-799174ce4a92&quot;,&quot;name&quot;:&quot;Antibody (round style)&quot;,&quot;relativeTransform&quot;:{&quot;translate&quot;:{&quot;x&quot;:-168.4178690066493,&quot;y&quot;:12.231484203538136},&quot;rotate&quot;:-2.0073407682101028,&quot;skewX&quot;:-1.1258020227251461e-16,&quot;scale&quot;:{&quot;x&quot;:0.06206605185643441,&quot;y&quot;:0.062066051856434525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5&quot;}},&quot;7946e834-bd44-4651-bd28-dbe5e9eddd7b&quot;:{&quot;type&quot;:&quot;FIGURE_OBJECT&quot;,&quot;id&quot;:&quot;7946e834-bd44-4651-bd28-dbe5e9eddd7b&quot;,&quot;relativeTransform&quot;:{&quot;translate&quot;:{&quot;x&quot;:-158.95699506912675,&quot;y&quot;:8.37459213975359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7&quot;}},&quot;8eb8a093-fdad-4f8c-962e-ba057e74129f&quot;:{&quot;type&quot;:&quot;FIGURE_OBJECT&quot;,&quot;id&quot;:&quot;8eb8a093-fdad-4f8c-962e-ba057e74129f&quot;,&quot;name&quot;:&quot;Radar&quot;,&quot;relativeTransform&quot;:{&quot;translate&quot;:{&quot;x&quot;:-3.909769056124305e-14,&quot;y&quot;:0},&quot;rotate&quot;:0.176038817745027,&quot;skewX&quot;:-1.914260720494272e-16,&quot;scale&quot;:{&quot;x&quot;:0.08244137292505829,&quot;y&quot;:0.0824413729250583}},&quot;opacity&quot;:1,&quot;image&quot;:{&quot;url&quot;:&quot;https://icons.biorender.com/biorender/5a7b6a46c232db0014da97d1/radar.png&quot;,&quot;fallbackUrl&quot;:&quot;https://res.cloudinary.com/dlcjuc3ej/image/upload/v1518037571/sij7enpqg89hsetl9zqu.svg#/keystone/api/icons/5a7b6a46c232db0014da97d1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7946e834-bd44-4651-bd28-dbe5e9eddd7b&quot;,&quot;order&quot;:&quot;2&quot;}},&quot;56926f16-dc8c-454e-9fa6-57fd2e30b7d4&quot;:{&quot;type&quot;:&quot;FIGURE_OBJECT&quot;,&quot;id&quot;:&quot;56926f16-dc8c-454e-9fa6-57fd2e30b7d4&quot;,&quot;relativeTransform&quot;:{&quot;translate&quot;:{&quot;x&quot;:-0.000028992266356265124,&quot;y&quot;:-0.0003429388827526339},&quot;rotate&quot;:0.176038817745027,&quot;skewX&quot;:-2.311208788954718e-16},&quot;opacity&quot;:1,&quot;path&quot;:{&quot;type&quot;:&quot;ELLIPSE&quot;,&quot;size&quot;:{&quot;x&quot;:6.665072469921288,&quot;y&quot;:6.6650724699212915}},&quot;pathStyles&quot;:[{&quot;type&quot;:&quot;FILL&quot;,&quot;fillStyle&quot;:&quot;rgba(255, 0, 0, 1)&quot;},{&quot;type&quot;:&quot;STROKE&quot;,&quot;strokeStyle&quot;:&quot;rgba(155,17,17,1)&quot;,&quot;lineWidth&quot;:0.4200834289174943,&quot;lineJoin&quot;:&quot;round&quot;}],&quot;isLocked&quot;:false,&quot;parent&quot;:{&quot;type&quot;:&quot;CHILD&quot;,&quot;parentId&quot;:&quot;7946e834-bd44-4651-bd28-dbe5e9eddd7b&quot;,&quot;order&quot;:&quot;5&quot;}},&quot;435d2c5e-f041-49cc-98ee-11405bac4fc0&quot;:{&quot;type&quot;:&quot;FIGURE_OBJECT&quot;,&quot;id&quot;:&quot;435d2c5e-f041-49cc-98ee-11405bac4fc0&quot;,&quot;name&quot;:&quot;Well plate (96 wells, 3D, with label)&quot;,&quot;relativeTransform&quot;:{&quot;translate&quot;:{&quot;x&quot;:-365.0287651872919,&quot;y&quot;:-81.9742152868282},&quot;rotate&quot;:1.2217304763960308e-16,&quot;skewX&quot;:0,&quot;scale&quot;:{&quot;x&quot;:0.07794738846924297,&quot;y&quot;:0.07794738846924297}},&quot;opacity&quot;:1,&quot;image&quot;:{&quot;url&quot;:&quot;https://icons.biorender.com/biorender/5e42cd5de250000028d2f80c/20200211155150/image/well-plate-96-wells-3d-with-label.png&quot;,&quot;fallbackUrl&quot;:&quot;https://res.cloudinary.com/dlcjuc3ej/image/upload/v1581436310/pzwkrowyk9mwbeeo1oi2.svg#/keystone/api/icons/5e42cd5de250000028d2f80c/20200211155150/image/well-plate-96-wells-3d-with-label.svg&quot;,&quot;size&quot;:{&quot;x&quot;:756,&quot;y&quot;:533},&quot;isPremium&quot;:false},&quot;source&quot;:{&quot;id&quot;:&quot;5e42cd5de250000028d2f80c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1&quot;}},&quot;5be1f8d6-e922-4c11-b987-efd6c108fed6&quot;:{&quot;id&quot;:&quot;5be1f8d6-e922-4c11-b987-efd6c108fed6&quot;,&quot;name&quot;:&quot;Cell imaging (fluorescent dye)&quot;,&quot;displayName&quot;:&quot;&quot;,&quot;type&quot;:&quot;FIGURE_OBJECT&quot;,&quot;relativeTransform&quot;:{&quot;translate&quot;:{&quot;x&quot;:-154.82472782935642,&quot;y&quot;:176.739351477819},&quot;rotate&quot;:0,&quot;skewX&quot;:0,&quot;scale&quot;:{&quot;x&quot;:0.4237748915539068,&quot;y&quot;:0.42377489155390674}},&quot;image&quot;:{&quot;url&quot;:&quot;https://icons.biorender.com/biorender/63cac9600e578f002248f097/20230120170417/image/cell-imaging-fluorescent-dye.png&quot;,&quot;fallbackUrl&quot;:&quot;https://res.cloudinary.com/dlcjuc3ej/image/upload/v1674234257/tujf6a65pv05lcnrlngd.svg#/keystone/api/icons/63cac9600e578f002248f097/20230120170417/image/cell-imaging-fluorescent-dye.svg&quot;,&quot;isPremium&quot;:false,&quot;size&quot;:{&quot;x&quot;:130,&quot;y&quot;:130}},&quot;source&quot;:{&quot;id&quot;:&quot;63cac9600e578f002248f097&quot;,&quot;version&quot;:1674234257,&quot;type&quot;:&quot;ASSETS&quot;},&quot;isPremium&quot;:false,&quot;parent&quot;:{&quot;type&quot;:&quot;CHILD&quot;,&quot;parentId&quot;:&quot;1dff8c68-ce3e-405f-8ccb-419ea4cef201&quot;,&quot;order&quot;:&quot;9999999999999&quot;}},&quot;4a6578dc-a098-425a-97c1-7ed63ec3ffe5&quot;:{&quot;id&quot;:&quot;4a6578dc-a098-425a-97c1-7ed63ec3ffe5&quot;,&quot;name&quot;:&quot;Heart (myocardial infarction)&quot;,&quot;displayName&quot;:&quot;&quot;,&quot;type&quot;:&quot;FIGURE_OBJECT&quot;,&quot;relativeTransform&quot;:{&quot;translate&quot;:{&quot;x&quot;:90.00213549735795,&quot;y&quot;:173.66032349382627},&quot;rotate&quot;:0,&quot;skewX&quot;:0,&quot;scale&quot;:{&quot;x&quot;:0.38940574573021913,&quot;y&quot;:0.3894057457302191}},&quot;image&quot;:{&quot;url&quot;:&quot;https://icons.biorender.com/biorender/5ae1f63b8af57d0014b63c67/20180917193923/image/heart-myocardial-infarction.png&quot;,&quot;fallbackUrl&quot;:&quot;https://res.cloudinary.com/dlcjuc3ej/image/upload/v1537213163/bp5z42auh0nzhskfvrfi.svg#/keystone/api/icons/5ae1f63b8af57d0014b63c67/20180917193923/image/heart-myocardial-infarction.svg&quot;,&quot;isPremium&quot;:false,&quot;size&quot;:{&quot;x&quot;:150,&quot;y&quot;:212.58992805755395}},&quot;source&quot;:{&quot;id&quot;:&quot;5ae1f63b8af57d0014b63c67&quot;,&quot;version&quot;:1537213163,&quot;type&quot;:&quot;ASSETS&quot;},&quot;isPremium&quot;:false,&quot;parent&quot;:{&quot;type&quot;:&quot;CHILD&quot;,&quot;parentId&quot;:&quot;1dff8c68-ce3e-405f-8ccb-419ea4cef201&quot;,&quot;order&quot;:&quot;99999999999995&quot;}},&quot;6e531b2f-4b0d-439b-9994-018b7c5f7a41&quot;:{&quot;relativeTransform&quot;:{&quot;translate&quot;:{&quot;x&quot;:78.08066021699429,&quot;y&quot;:87.51237905646416},&quot;rotate&quot;:0,&quot;skewX&quot;:0,&quot;scale&quot;:{&quot;x&quot;:1,&quot;y&quot;:1}},&quot;type&quot;:&quot;FIGURE_OBJECT&quot;,&quot;id&quot;:&quot;6e531b2f-4b0d-439b-9994-018b7c5f7a41&quot;,&quot;name&quot;:&quot;Kidney (with vasculature)&quot;,&quot;displayName&quot;:&quot;Kidney cross-section (with vasculature)&quot;,&quot;opacity&quot;:1,&quot;source&quot;:{&quot;id&quot;:&quot;5fa56ce1b4720a00a893a2a7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9999997&quot;},&quot;isPremium&quot;:true},&quot;ad5584f0-b150-4303-b49b-ce4a798ada8b&quot;:{&quot;type&quot;:&quot;FIGURE_OBJECT&quot;,&quot;id&quot;:&quot;ad5584f0-b150-4303-b49b-ce4a798ada8b&quot;,&quot;name&quot;:&quot;Kidney (cross-section 2)&quot;,&quot;relativeTransform&quot;:{&quot;translate&quot;:{&quot;x&quot;:-3.2481299537094106,&quot;y&quot;:5.842999751486101e-15},&quot;rotate&quot;:0,&quot;skewX&quot;:0,&quot;scale&quot;:{&quot;x&quot;:0.5873779353463996,&quot;y&quot;:0.5873779353463996}},&quot;opacity&quot;:1,&quot;image&quot;:{&quot;url&quot;:&quot;https://icons.biorender.com/biorender/5d16c691e988af0400fc312c/20190629020224/image/kidney-cross-section-2.png&quot;,&quot;fallbackUrl&quot;:&quot;https://res.cloudinary.com/dlcjuc3ej/image/upload/v1561773744/xh2hwvnrw8b4pit937wm.svg#/keystone/api/icons/5d16c691e988af0400fc312c/20190629020224/image/kidney-cross-section-2.svg&quot;,&quot;size&quot;:{&quot;x&quot;:105,&quot;y&quot;:145},&quot;isPremium&quot;:false},&quot;source&quot;:{&quot;id&quot;:&quot;5d16c691e988af0400fc312c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2&quot;}},&quot;a190f392-9303-43f2-a83a-ebe9b47a5cc6&quot;:{&quot;type&quot;:&quot;FIGURE_OBJECT&quot;,&quot;id&quot;:&quot;a190f392-9303-43f2-a83a-ebe9b47a5cc6&quot;,&quot;name&quot;:&quot;Kidney vessels (veins)&quot;,&quot;relativeTransform&quot;:{&quot;translate&quot;:{&quot;x&quot;:-0.12655556055552408,&quot;y&quot;:-4.81285732213512},&quot;rotate&quot;:0,&quot;skewX&quot;:0,&quot;scale&quot;:{&quot;x&quot;:0.5732962734072173,&quot;y&quot;:0.5732962734072173}},&quot;opacity&quot;:1,&quot;image&quot;:{&quot;url&quot;:&quot;https://icons.biorender.com/biorender/5fa56b99e12aaa0028a8091e/20201106152955/image/kidney-vessels-veins.png&quot;,&quot;fallbackUrl&quot;:&quot;https://res.cloudinary.com/dlcjuc3ej/image/upload/v1604676595/td3lvmdrwrzhepwftawr.svg#/keystone/api/icons/5fa56b99e12aaa0028a8091e/20201106152955/image/kidney-vessels-veins.svg&quot;,&quot;size&quot;:{&quot;x&quot;:110,&quot;y&quot;:120},&quot;isPremium&quot;:false},&quot;source&quot;:{&quot;id&quot;:&quot;5fa56b99e12aaa0028a8091e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5&quot;}},&quot;53f538ad-2d4f-42a0-9778-f0f7b2702d70&quot;:{&quot;type&quot;:&quot;FIGURE_OBJECT&quot;,&quot;id&quot;:&quot;53f538ad-2d4f-42a0-9778-f0f7b2702d70&quot;,&quot;name&quot;:&quot;Kidney vessels (arteries)&quot;,&quot;relativeTransform&quot;:{&quot;translate&quot;:{&quot;x&quot;:2.7385437273298017,&quot;y&quot;:-5.402304625671061},&quot;rotate&quot;:0,&quot;skewX&quot;:0,&quot;scale&quot;:{&quot;x&quot;:0.5699441424011934,&quot;y&quot;:0.5699441424011934}},&quot;opacity&quot;:1,&quot;image&quot;:{&quot;url&quot;:&quot;https://icons.biorender.com/biorender/5fa56aede12aaa0028a80907/20201106152740/image/kidney-vessels-arteries.png&quot;,&quot;fallbackUrl&quot;:&quot;https://res.cloudinary.com/dlcjuc3ej/image/upload/v1604676460/hdr964mjcu8mz0293az5.svg#/keystone/api/icons/5fa56aede12aaa0028a80907/20201106152740/image/kidney-vessels-arteries.svg&quot;,&quot;size&quot;:{&quot;x&quot;:110,&quot;y&quot;:120},&quot;isPremium&quot;:false},&quot;source&quot;:{&quot;id&quot;:&quot;5fa56aede12aaa0028a80907&quot;,&quot;type&quot;:&quot;ASSETS&quot;},&quot;pathStyles&quot;:[{&quot;type&quot;:&quot;FILL&quot;,&quot;fillStyle&quot;:&quot;rgb(0,0,0)&quot;}],&quot;isLocked&quot;:false,&quot;parent&quot;:{&quot;type&quot;:&quot;CHILD&quot;,&quot;parentId&quot;:&quot;6e531b2f-4b0d-439b-9994-018b7c5f7a41&quot;,&quot;order&quot;:&quot;7&quot;}},&quot;69a6e9ba-f968-4d60-9fb7-9d7d83fb1324&quot;:{&quot;relativeTransform&quot;:{&quot;translate&quot;:{&quot;x&quot;:155.47900278881627,&quot;y&quot;:112.30081339987927},&quot;rotate&quot;:0,&quot;skewX&quot;:0,&quot;scale&quot;:{&quot;x&quot;:1,&quot;y&quot;:1}},&quot;type&quot;:&quot;FIGURE_OBJECT&quot;,&quot;id&quot;:&quot;69a6e9ba-f968-4d60-9fb7-9d7d83fb1324&quot;,&quot;name&quot;:&quot;Lungs (with alveoli)&quot;,&quot;displayName&quot;:&quot;Lungs (with alveoli)&quot;,&quot;opacity&quot;:1,&quot;source&quot;:{&quot;id&quot;:&quot;5e6935ed27acf300ad839ac2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9999998&quot;},&quot;isPremium&quot;:true},&quot;b88f045a-9659-4328-a682-160e950cd29d&quot;:{&quot;type&quot;:&quot;FIGURE_OBJECT&quot;,&quot;id&quot;:&quot;b88f045a-9659-4328-a682-160e950cd29d&quot;,&quot;name&quot;:&quot;Trachea (with alveoli)&quot;,&quot;relativeTransform&quot;:{&quot;translate&quot;:{&quot;x&quot;:0.06265633709154574,&quot;y&quot;:-4.881007332524893},&quot;rotate&quot;:0,&quot;skewX&quot;:0,&quot;scale&quot;:{&quot;x&quot;:0.3962465322248289,&quot;y&quot;:0.3962465322248288}},&quot;opacity&quot;:1,&quot;image&quot;:{&quot;url&quot;:&quot;https://icons.biorender.com/biorender/5e6934ec2baed200282af02e/20200311190019/image/trachea-with-alveoli.png&quot;,&quot;fallbackUrl&quot;:&quot;https://res.cloudinary.com/dlcjuc3ej/image/upload/v1583953219/t7yyakw5fyzkychz288r.svg#/keystone/api/icons/5e6934ec2baed200282af02e/20200311190019/image/trachea-with-alveoli.svg&quot;,&quot;size&quot;:{&quot;x&quot;:206,&quot;y&quot;:230},&quot;isPremium&quot;:false},&quot;source&quot;:{&quot;id&quot;:&quot;5e6934ec2baed200282af02e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2&quot;}},&quot;99bcdb59-fea7-4d22-9925-918f0a28ed32&quot;:{&quot;type&quot;:&quot;FIGURE_OBJECT&quot;,&quot;id&quot;:&quot;99bcdb59-fea7-4d22-9925-918f0a28ed32&quot;,&quot;name&quot;:&quot;Lung (left)&quot;,&quot;relativeTransform&quot;:{&quot;translate&quot;:{&quot;x&quot;:22.603485209267195,&quot;y&quot;:11.101847837476821},&quot;rotate&quot;:0,&quot;skewX&quot;:0,&quot;scale&quot;:{&quot;x&quot;:0.4314420032993795,&quot;y&quot;:0.43239022748245504}},&quot;opacity&quot;:0.71,&quot;image&quot;:{&quot;url&quot;:&quot;https://icons.biorender.com/biorender/5a6a80c4568a240014e4b9d5/20180913200321/image/lung-lobe-left.png&quot;,&quot;fallbackUrl&quot;:&quot;https://res.cloudinary.com/dlcjuc3ej/image/upload/v1536869001/sfcapjar3xipizy1amv1.svg#/keystone/api/icons/5a6a80c4568a240014e4b9d5/20180913200321/image/lung-lobe-left.svg&quot;,&quot;size&quot;:{&quot;x&quot;:96,&quot;y&quot;:182},&quot;isPremium&quot;:false},&quot;source&quot;:{&quot;id&quot;:&quot;5a6a80c4568a240014e4b9d5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5&quot;}},&quot;cbd2d5cd-94e1-4a2f-a9bc-e8dc6e6bdd53&quot;:{&quot;type&quot;:&quot;FIGURE_OBJECT&quot;,&quot;id&quot;:&quot;cbd2d5cd-94e1-4a2f-a9bc-e8dc6e6bdd53&quot;,&quot;name&quot;:&quot;Lung (right)&quot;,&quot;relativeTransform&quot;:{&quot;translate&quot;:{&quot;x&quot;:-22.603485209267195,&quot;y&quot;:9.820865394691037},&quot;rotate&quot;:0,&quot;skewX&quot;:0,&quot;scale&quot;:{&quot;x&quot;:0.4314420032993795,&quot;y&quot;:0.43239022748245504}},&quot;opacity&quot;:0.71,&quot;image&quot;:{&quot;url&quot;:&quot;https://icons.biorender.com/biorender/5a6a8079568a240014e4b9d4/20180913202046/image/lung-lobe-right.png&quot;,&quot;fallbackUrl&quot;:&quot;https://res.cloudinary.com/dlcjuc3ej/image/upload/v1536870046/ijo0egonaxstgxneeo1e.svg#/keystone/api/icons/5a6a8079568a240014e4b9d4/20180913202046/image/lung-lobe-right.svg&quot;,&quot;size&quot;:{&quot;x&quot;:96,&quot;y&quot;:182},&quot;isPremium&quot;:false},&quot;source&quot;:{&quot;id&quot;:&quot;5a6a8079568a240014e4b9d4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7&quot;}},&quot;24750f88-e417-4365-85cb-0252aa7513db&quot;:{&quot;id&quot;:&quot;24750f88-e417-4365-85cb-0252aa7513db&quot;,&quot;type&quot;:&quot;FIGURE_OBJECT&quot;,&quot;parent&quot;:{&quot;type&quot;:&quot;CHILD&quot;,&quot;parentId&quot;:&quot;1dff8c68-ce3e-405f-8ccb-419ea4cef201&quot;,&quot;order&quot;:&quot;999999999999997&quot;},&quot;source&quot;:{&quot;id&quot;:&quot;639bce9af01b71c072258776&quot;,&quot;type&quot;:&quot;TEMPLATES&quot;},&quot;relativeTransform&quot;:{&quot;translate&quot;:{&quot;x&quot;:-30.7844848960548,&quot;y&quot;:-70.74055027364821},&quot;rotate&quot;:0}},&quot;8677455f-06e5-4fea-a40f-ae6fab677089&quot;:{&quot;id&quot;:&quot;8677455f-06e5-4fea-a40f-ae6fab677089&quot;,&quot;name&quot;:&quot;Brain (horizontal cut, at thalamus)&quot;,&quot;displayName&quot;:&quot;&quot;,&quot;type&quot;:&quot;FIGURE_OBJECT&quot;,&quot;relativeTransform&quot;:{&quot;translate&quot;:{&quot;x&quot;:-225.04868881324518,&quot;y&quot;:279.02409960693524},&quot;rotate&quot;:0,&quot;skewX&quot;:0,&quot;scale&quot;:{&quot;x&quot;:0.659820510502799,&quot;y&quot;:0.659820510502799}},&quot;image&quot;:{&quot;url&quot;:&quot;https://icons.biorender.com/biorender/5c5c94a569e08b3300493552/brain-horizontal-cut-at-thalamus.png&quot;,&quot;fallbackUrl&quot;:&quot;https://res.cloudinary.com/dlcjuc3ej/image/upload/v1549571230/ebgjqnonutwlqto5qhrn.svg#/keystone/api/icons/5c5c94a569e08b3300493552/brain-horizontal-cut-at-thalamus.svg&quot;,&quot;isPremium&quot;:false,&quot;size&quot;:{&quot;x&quot;:150,&quot;y&quot;:177.96052631578948}},&quot;source&quot;:{&quot;id&quot;:&quot;5c5c946669e08b330049354f&quot;,&quot;type&quot;:&quot;ASSETS&quot;},&quot;isPremium&quot;:false,&quot;parent&quot;:{&quot;type&quot;:&quot;CHILD&quot;,&quot;parentId&quot;:&quot;24750f88-e417-4365-85cb-0252aa7513db&quot;,&quot;order&quot;:&quot;8&quot;},&quot;styles&quot;:{&quot;editable&quot;:[{&quot;styleName&quot;:&quot;SATURATE&quot;,&quot;index&quot;:0,&quot;value&quot;:100}]}},&quot;e4423363-dab8-48f3-87fc-0ce3cea3c964&quot;:{&quot;type&quot;:&quot;FIGURE_OBJECT&quot;,&quot;id&quot;:&quot;e4423363-dab8-48f3-87fc-0ce3cea3c964&quot;,&quot;relativeTransform&quot;:{&quot;translate&quot;:{&quot;x&quot;:-358.85315606597345,&quot;y&quot;:274.86533745785033},&quot;rotate&quot;:0,&quot;skewX&quot;:0,&quot;scale&quot;:{&quot;x&quot;:1,&quot;y&quot;:1}},&quot;opacity&quot;:1,&quot;path&quot;:{&quot;type&quot;:&quot;POLY_LINE&quot;,&quot;points&quot;:[{&quot;x&quot;:-55.03660539126096,&quot;y&quot;:20.237847319750355},{&quot;x&quot;:-42.88496616111278,&quot;y&quot;:-34.10733336425693},{&quot;x&quot;:-10.525741101158262,&quot;y&quot;:-55.48169938660654},{&quot;x&quot;:24.506114816699377,&quot;y&quot;:-40.0879887128207},{&quot;x&quot;:41.942345561348034,&quot;y&quot;:12.082056999868891},{&quot;x&quot;:26.62570930998221,&quot;y&quot;:54.22395520278044},{&quot;x&quot;:-4.795413469686756,&quot;y&quot;:58.733745713760094},{&quot;x&quot;:-36.304418042363814,&quot;y&quot;:55.815645971361505}],&quot;closed&quot;:true},&quot;pathStyles&quot;:[{&quot;type&quot;:&quot;FILL&quot;,&quot;fillStyle&quot;:&quot;rgba(0,0,0,0)&quot;},{&quot;type&quot;:&quot;STROKE&quot;,&quot;strokeStyle&quot;:&quot;rgba(255,255,255,1)&quot;,&quot;lineWidth&quot;:1.2098186754435705,&quot;lineJoin&quot;:&quot;round&quot;}],&quot;pathSmoothing&quot;:{&quot;type&quot;:&quot;CATMULL_SMOOTHING&quot;,&quot;smoothing&quot;:0.2},&quot;isLocked&quot;:false,&quot;parent&quot;:{&quot;type&quot;:&quot;CHILD&quot;,&quot;parentId&quot;:&quot;24750f88-e417-4365-85cb-0252aa7513db&quot;,&quot;order&quot;:&quot;9&quot;},&quot;connectorInfo&quot;:{&quot;connectedObjects&quot;:[],&quot;type&quot;:&quot;CUBIC&quot;,&quot;offset&quot;:{&quot;x&quot;:0,&quot;y&quot;:0},&quot;bending&quot;:0.1,&quot;firstElementIsHead&quot;:true,&quot;customized&quot;:true}},&quot;0274d688-aa97-4135-98b6-7ae787262aa3&quot;:{&quot;id&quot;:&quot;0274d688-aa97-4135-98b6-7ae787262aa3&quot;,&quot;type&quot;:&quot;FIGURE_OBJECT&quot;,&quot;relativeTransform&quot;:{&quot;translate&quot;:{&quot;x&quot;:-365.846300772992,&quot;y&quot;:349.3938885869369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9.27527651173404,&quot;color&quot;:&quot;rgba(255,255,255,1)&quot;,&quot;fontWeight&quot;:&quot;bold&quot;,&quot;fontStyle&quot;:&quot;normal&quot;,&quot;decoration&quot;:&quot;none&quot;},&quot;range&quot;:[0,18]}],&quot;text&quot;:&quot;Structural MRI scan&quot;}],&quot;_lastCaretLocation&quot;:{&quot;lineIndex&quot;:0,&quot;runIndex&quot;:0,&quot;charIndex&quot;:16}},&quot;format&quot;:&quot;BETTER_TEXT&quot;,&quot;size&quot;:{&quot;x&quot;:84.31004453235444,&quot;y&quot;:10.585913410131242},&quot;targetSize&quot;:{&quot;x&quot;:84.31004453235444,&quot;y&quot;:10.585913410131242}},&quot;parent&quot;:{&quot;type&quot;:&quot;CHILD&quot;,&quot;parentId&quot;:&quot;24750f88-e417-4365-85cb-0252aa7513db&quot;,&quot;order&quot;:&quot;95&quot;}},&quot;879c298b-05b0-429d-85cc-e170d28f3d45&quot;:{&quot;id&quot;:&quot;879c298b-05b0-429d-85cc-e170d28f3d45&quot;,&quot;type&quot;:&quot;FIGURE_OBJECT&quot;,&quot;relativeTransform&quot;:{&quot;translate&quot;:{&quot;x&quot;:-225.0486254776203,&quot;y&quot;:349.3940369823361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9.27527651173404,&quot;color&quot;:&quot;rgba(255,255,255,1)&quot;,&quot;fontWeight&quot;:&quot;bold&quot;,&quot;fontStyle&quot;:&quot;normal&quot;,&quot;decoration&quot;:&quot;none&quot;},&quot;range&quot;:[0,18]}],&quot;text&quot;:&quot;Functional MRI scan&quot;}],&quot;_lastCaretLocation&quot;:{&quot;lineIndex&quot;:0,&quot;runIndex&quot;:0,&quot;charIndex&quot;:16}},&quot;format&quot;:&quot;BETTER_TEXT&quot;,&quot;size&quot;:{&quot;x&quot;:88.1903293958911,&quot;y&quot;:10.585913410131242},&quot;targetSize&quot;:{&quot;x&quot;:88.1903293958911,&quot;y&quot;:10.585913410131242}},&quot;parent&quot;:{&quot;type&quot;:&quot;CHILD&quot;,&quot;parentId&quot;:&quot;24750f88-e417-4365-85cb-0252aa7513db&quot;,&quot;order&quot;:&quot;97&quot;}},&quot;9b2fbd3a-687d-4eee-86c2-01c9d732319a&quot;:{&quot;id&quot;:&quot;9b2fbd3a-687d-4eee-86c2-01c9d732319a&quot;,&quot;type&quot;:&quot;FIGURE_OBJECT&quot;,&quot;relativeTransform&quot;:{&quot;translate&quot;:{&quot;x&quot;:-365.846273968539,&quot;y&quot;:365.4487635354366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range&quot;:[0,124],&quot;style&quot;:{&quot;fontWeight&quot;:&quot;normal&quot;,&quot;fontStyle&quot;:&quot;normal&quot;,&quot;fontSize&quot;:4.839274701774282,&quot;fontFamily&quot;:&quot;Roboto&quot;,&quot;color&quot;:&quot;rgba(255,255,255,1)&quot;,&quot;decoration&quot;:&quot;none&quot;}}],&quot;text&quot;:&quot;Structural magnetic resonance imaging (MRI) is a non-invasive technique for examining the anatomy and pathology of the brain.&quot;}],&quot;_lastCaretLocation&quot;:{&quot;lineIndex&quot;:0,&quot;runIndex&quot;:-1,&quot;charIndex&quot;:-1,&quot;endOfLine&quot;:true}},&quot;format&quot;:&quot;BETTER_TEXT&quot;,&quot;size&quot;:{&quot;x&quot;:98.66423611667881,&quot;y&quot;:16.683399534366835},&quot;targetSize&quot;:{&quot;x&quot;:98.66423611667881,&quot;y&quot;:16.683399534366835}},&quot;parent&quot;:{&quot;type&quot;:&quot;CHILD&quot;,&quot;parentId&quot;:&quot;24750f88-e417-4365-85cb-0252aa7513db&quot;,&quot;order&quot;:&quot;999997&quot;}},&quot;a9fb43d2-7661-45ca-a8e8-5aebe486fb1a&quot;:{&quot;id&quot;:&quot;a9fb43d2-7661-45ca-a8e8-5aebe486fb1a&quot;,&quot;type&quot;:&quot;FIGURE_OBJECT&quot;,&quot;relativeTransform&quot;:{&quot;translate&quot;:{&quot;x&quot;:-225.04857266656933,&quot;y&quot;:365.4487635354367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Weight&quot;:&quot;normal&quot;,&quot;fontStyle&quot;:&quot;normal&quot;,&quot;fontSize&quot;:4.839274701774282,&quot;fontFamily&quot;:&quot;Roboto&quot;,&quot;color&quot;:&quot;rgba(255,255,255,1)&quot;,&quot;decoration&quot;:&quot;none&quot;},&quot;range&quot;:[0,43]},{&quot;range&quot;:[44,101],&quot;style&quot;:{&quot;fontWeight&quot;:&quot;normal&quot;,&quot;fontStyle&quot;:&quot;normal&quot;,&quot;fontSize&quot;:4.839274701774282,&quot;fontFamily&quot;:&quot;Roboto&quot;,&quot;color&quot;:&quot;rgba(255,255,255,1)&quot;,&quot;decoration&quot;:&quot;none&quot;}}],&quot;text&quot;:&quot;Functional magnetic resonance imaging (fMRI) is a non-invasive technique for examining brain activity.&quot;,&quot;baseStyle&quot;:{&quot;fontFamily&quot;:&quot;Roboto&quot;,&quot;fontSize&quot;:4.839274701774282,&quot;color&quot;:&quot;rgba(255,255,255,1)&quot;,&quot;fontWeight&quot;:&quot;normal&quot;,&quot;fontStyle&quot;:&quot;normal&quot;,&quot;decoration&quot;:&quot;none&quot;,&quot;script&quot;:&quot;none&quot;}}],&quot;_lastCaretLocation&quot;:{&quot;lineIndex&quot;:0,&quot;runIndex&quot;:1,&quot;charIndex&quot;:44}},&quot;format&quot;:&quot;BETTER_TEXT&quot;,&quot;size&quot;:{&quot;x&quot;:89.97028130075425,&quot;y&quot;:16.683399534366835},&quot;targetSize&quot;:{&quot;x&quot;:89.97028130075425,&quot;y&quot;:16.683399534366835}},&quot;parent&quot;:{&quot;type&quot;:&quot;CHILD&quot;,&quot;parentId&quot;:&quot;24750f88-e417-4365-85cb-0252aa7513db&quot;,&quot;order&quot;:&quot;999998&quot;}},&quot;640de4ab-480e-4c30-9851-50ee720c7242&quot;:{&quot;type&quot;:&quot;FIGURE_OBJECT&quot;,&quot;id&quot;:&quot;640de4ab-480e-4c30-9851-50ee720c7242&quot;,&quot;parent&quot;:{&quot;type&quot;:&quot;CHILD&quot;,&quot;parentId&quot;:&quot;24750f88-e417-4365-85cb-0252aa7513db&quot;,&quot;order&quot;:&quot;999995&quot;},&quot;relativeTransform&quot;:{&quot;translate&quot;:{&quot;x&quot;:-295.6865695742782,&quot;y&quot;:295.686569574278},&quot;rotate&quot;:0,&quot;skewX&quot;:0,&quot;scale&quot;:{&quot;x&quot;:1,&quot;y&quot;:1}}},&quot;4c4b66ab-0a66-480d-ba61-383c9060485b&quot;:{&quot;type&quot;:&quot;FIGURE_OBJECT&quot;,&quot;id&quot;:&quot;4c4b66ab-0a66-480d-ba61-383c9060485b&quot;,&quot;relativeTransform&quot;:{&quot;translate&quot;:{&quot;x&quot;:57.44685848308702,&quot;y&quot;:-61.7055393659035},&quot;rotate&quot;:0},&quot;opacity&quot;:1,&quot;path&quot;:{&quot;type&quot;:&quot;POLY_LINE&quot;,&quot;points&quot;:[{&quot;x&quot;:-3.0747246011943328,&quot;y&quot;:-0.1436836958671267},{&quot;x&quot;:-0.8735492508952661,&quot;y&quot;:-1.8443056609957917},{&quot;x&quot;:0.7827904348213104,&quot;y&quot;:0.3141124060693913},{&quot;x&quot;:1.4871552361914904,&quot;y&quot;:2.4052904416245435},{&quot;x&quot;:2.4282628376059074,&quot;y&quot;:4.029580406304486},{&quot;x&quot;:1.1893393902843772,&quot;y&quot;:7.057589865363986},{&quot;x&quot;:-1.4637008411406465,&quot;y&quot;:8.83490627688227},{&quot;x&quot;:-2.9936424826473975,&quot;y&quot;:6.804239230820508},{&quot;x&quot;:-2.7610220673894976,&quot;y&quot;:3.4486852806927555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05&quot;},&quot;connectorInfo&quot;:{&quot;connectedObjects&quot;:[],&quot;type&quot;:&quot;CUBIC&quot;,&quot;offset&quot;:{&quot;x&quot;:0,&quot;y&quot;:0},&quot;bending&quot;:0.1,&quot;firstElementIsHead&quot;:true,&quot;customized&quot;:true}},&quot;9be44bca-e06f-49f5-b309-482817f4f37a&quot;:{&quot;type&quot;:&quot;FIGURE_OBJECT&quot;,&quot;id&quot;:&quot;9be44bca-e06f-49f5-b309-482817f4f37a&quot;,&quot;relativeTransform&quot;:{&quot;translate&quot;:{&quot;x&quot;:47.5232596626144,&quot;y&quot;:-54.007858496426216},&quot;rotate&quot;:0},&quot;opacity&quot;:1,&quot;path&quot;:{&quot;type&quot;:&quot;POLY_LINE&quot;,&quot;points&quot;:[{&quot;x&quot;:0.5544107147386216,&quot;y&quot;:4.326459679571683},{&quot;x&quot;:-0.7660300491710208,&quot;y&quot;:6.173238161418983},{&quot;x&quot;:-2.3090438825474098,&quot;y&quot;:4.754344637365873},{&quot;x&quot;:-1.5852016663288624,&quot;y&quot;:3.559037014672226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94366489-6412-4f25-a7ac-3ed39dfcf0c2&quot;:{&quot;type&quot;:&quot;FIGURE_OBJECT&quot;,&quot;id&quot;:&quot;94366489-6412-4f25-a7ac-3ed39dfcf0c2&quot;,&quot;parent&quot;:{&quot;type&quot;:&quot;CHILD&quot;,&quot;parentId&quot;:&quot;640de4ab-480e-4c30-9851-50ee720c7242&quot;,&quot;order&quot;:&quot;2&quot;},&quot;relativeTransform&quot;:{&quot;translate&quot;:{&quot;x&quot;:284.029889710734,&quot;y&quot;:-1.0493789158692777},&quot;rotate&quot;:-0.19690158254952458},&quot;opacity&quot;:1},&quot;534d0cea-3ffa-4e7c-81a9-5674036f2c00&quot;:{&quot;type&quot;:&quot;FIGURE_OBJECT&quot;,&quot;id&quot;:&quot;534d0cea-3ffa-4e7c-81a9-5674036f2c00&quot;,&quot;relativeTransform&quot;:{&quot;translate&quot;:{&quot;x&quot;:-178.09957915199848,&quot;y&quot;:-101.03897677218275},&quot;rotate&quot;:0},&quot;opacity&quot;:1,&quot;path&quot;:{&quot;type&quot;:&quot;POLY_LINE&quot;,&quot;points&quot;:[{&quot;x&quot;:-2.563565756137719,&quot;y&quot;:-0.4588707784501826},{&quot;x&quot;:-0.1473530485273947,&quot;y&quot;:-1.1922666255173915},{&quot;x&quot;:1.347164308714627,&quot;y&quot;:-1.1922666255173933},{&quot;x&quot;:3.0890886843681646,&quot;y&quot;:-0.16341491354103838},{&quot;x&quot;:5.073627626411588,&quot;y&quot;:2.0276256822887},{&quot;x&quot;:6.573756445255371,&quot;y&quot;:4.427194020464617},{&quot;x&quot;:6.573756445255371,&quot;y&quot;:6.284569548249777},{&quot;x&quot;:7.893961597234197,&quot;y&quot;:7.20400785155232},{&quot;x&quot;:9.507146572044116,&quot;y&quot;:9.608527397098772},{&quot;x&quot;:10.084464192544559,&quot;y&quot;:12.570761077812122},{&quot;x&quot;:6.555361575398919,&quot;y&quot;:15.890213140315966},{&quot;x&quot;:3.4565154031842327,&quot;y&quot;:15.883612562819895},{&quot;x&quot;:0.15027971549473154,&quot;y&quot;:15.883612562819888},{&quot;x&quot;:-2.771455006664194,&quot;y&quot;:13.877515172190472},{&quot;x&quot;:-1.8660679450934183,&quot;y&quot;:11.01789286093421},{&quot;x&quot;:1.2624768373462527,&quot;y&quot;:9.540512342570137},{&quot;x&quot;:1.5642697426823158,&quot;y&quot;:7.263759105050907},{&quot;x&quot;:-0.1691212375870618,&quot;y&quot;:8.588355573363131},{&quot;x&quot;:-3.2841460327310203,&quot;y&quot;:6.78845990276236},{&quot;x&quot;:-2.2167184807869806,&quot;y&quot;:4.726446761956881},{&quot;x&quot;:-2.425760412803483,&quot;y&quot;:2.7447982118456347}],&quot;closed&quot;:true},&quot;pathStyles&quot;:[{&quot;type&quot;:&quot;FILL&quot;,&quot;fillStyle&quot;:&quot;rgba(255, 7, 0, 1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d1eec06c-f276-4086-ac6d-9d50bad9d314&quot;:{&quot;type&quot;:&quot;FIGURE_OBJECT&quot;,&quot;id&quot;:&quot;d1eec06c-f276-4086-ac6d-9d50bad9d314&quot;,&quot;relativeTransform&quot;:{&quot;translate&quot;:{&quot;x&quot;:-176.5584711267785,&quot;y&quot;:-97.39595935398883},&quot;rotate&quot;:0},&quot;opacity&quot;:1,&quot;path&quot;:{&quot;type&quot;:&quot;POLY_LINE&quot;,&quot;points&quot;:[{&quot;x&quot;:1.7861486785084468,&quot;y&quot;:0.5724744913523534},{&quot;x&quot;:3.7879400441639395,&quot;y&quot;:0.5724744913523531},{&quot;x&quot;:4.648545104983467,&quot;y&quot;:4.077307974551899},{&quot;x&quot;:3.5182585561614648,&quot;y&quot;:5.580668962613587},{&quot;x&quot;:2.488297390271408,&quot;y&quot;:6.336693015486293},{&quot;x&quot;:2.488297390271408,&quot;y&quot;:4.082202262302431},{&quot;x&quot;:1.7992706736003639,&quot;y&quot;:2.592818569414359}],&quot;closed&quot;:true},&quot;pathStyles&quot;:[{&quot;type&quot;:&quot;FILL&quot;,&quot;fillStyle&quot;:&quot;rgba(255, 187, 0, 1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f1691154-c895-488a-8bc2-48b323a49042&quot;:{&quot;type&quot;:&quot;FIGURE_OBJECT&quot;,&quot;id&quot;:&quot;f1691154-c895-488a-8bc2-48b323a49042&quot;,&quot;relativeTransform&quot;:{&quot;translate&quot;:{&quot;x&quot;:-172.82707852119105,&quot;y&quot;:-89.74597184230105},&quot;rotate&quot;:1.5707963267948968},&quot;opacity&quot;:1,&quot;path&quot;:{&quot;type&quot;:&quot;POLY_LINE&quot;,&quot;points&quot;:[{&quot;x&quot;:3.095299440183406,&quot;y&quot;:2.2950412830299127},{&quot;x&quot;:3.959518388312455,&quot;y&quot;:3.4571839295479516},{&quot;x&quot;:3.518258556161466,&quot;y&quot;:5.5806689626135855},{&quot;x&quot;:2.557200061938517,&quot;y&quot;:5.580668962613566},{&quot;x&quot;:2.4882973902714087,&quot;y&quot;:4.082202262302428},{&quot;x&quot;:1.799270673600365,&quot;y&quot;:2.5928185694143577}],&quot;closed&quot;:true},&quot;pathStyles&quot;:[{&quot;type&quot;:&quot;FILL&quot;,&quot;fillStyle&quot;:&quot;rgba(254, 255, 0, 1)&quot;},{&quot;type&quot;:&quot;STROKE&quot;,&quot;strokeStyle&quot;:&quot;rgba(0,0,0,0)&quot;,&quot;lineWidth&quot;:0.34451335833551217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f0e67daf-a905-4dcc-82de-c219b55c0bb4&quot;:{&quot;type&quot;:&quot;FIGURE_OBJECT&quot;,&quot;id&quot;:&quot;f0e67daf-a905-4dcc-82de-c219b55c0bb4&quot;,&quot;relativeTransform&quot;:{&quot;translate&quot;:{&quot;x&quot;:-174.6621177421768,&quot;y&quot;:-91.52739633784412},&quot;rotate&quot;:1.0912005669683693},&quot;opacity&quot;:1,&quot;path&quot;:{&quot;type&quot;:&quot;POLY_LINE&quot;,&quot;points&quot;:[{&quot;x&quot;:1.786148678508448,&quot;y&quot;:0.572474491352353},{&quot;x&quot;:3.787940044163941,&quot;y&quot;:0.5724744913523526},{&quot;x&quot;:4.64854510498347,&quot;y&quot;:4.0773079745518945},{&quot;x&quot;:3.5182585561614683,&quot;y&quot;:5.580668962613584},{&quot;x&quot;:2.4882973902714114,&quot;y&quot;:6.336693015486288},{&quot;x&quot;:2.4882973902714105,&quot;y&quot;:4.082202262302427},{&quot;x&quot;:1.7992706736003656,&quot;y&quot;:2.592818569414357}],&quot;closed&quot;:true},&quot;pathStyles&quot;:[{&quot;type&quot;:&quot;FILL&quot;,&quot;fillStyle&quot;:&quot;rgba(255, 187, 0, 1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68d17e2e-38c5-4180-86f9-11c2953aad65&quot;:{&quot;type&quot;:&quot;FIGURE_OBJECT&quot;,&quot;id&quot;:&quot;68d17e2e-38c5-4180-86f9-11c2953aad65&quot;,&quot;relativeTransform&quot;:{&quot;translate&quot;:{&quot;x&quot;:-174.6621177421768,&quot;y&quot;:-92.42313106951644},&quot;rotate&quot;:1.0912005669683693},&quot;opacity&quot;:0.8,&quot;path&quot;:{&quot;type&quot;:&quot;POLY_LINE&quot;,&quot;points&quot;:[{&quot;x&quot;:-3.5313376690913754,&quot;y&quot;:-3.3895903051071},{&quot;x&quot;:-1.7224304570868687,&quot;y&quot;:-3.910380315230199},{&quot;x&quot;:1.32817912379388,&quot;y&quot;:-1.7164809935768675},{&quot;x&quot;:4.5548399664082355,&quot;y&quot;:-1.1496068678762341},{&quot;x&quot;:5.405416965311671,&quot;y&quot;:0.9477315462214703},{&quot;x&quot;:5.5753109404717485,&quot;y&quot;:3.9379987641245164},{&quot;x&quot;:4.0515859106211245,&quot;y&quot;:6.867691868487899},{&quot;x&quot;:1.2290066412214442,&quot;y&quot;:6.070062922098503},{&quot;x&quot;:1.9929480181581627,&quot;y&quot;:4.601219305104945},{&quot;x&quot;:1.1293067614540455,&quot;y&quot;:2.0890428927763076},{&quot;x&quot;:-1.0397416312819503,&quot;y&quot;:-0.27326169514893706},{&quot;x&quot;:-3.7362555700399755,&quot;y&quot;:-1.2517836912190257}],&quot;closed&quot;:true},&quot;pathStyles&quot;:[{&quot;type&quot;:&quot;FILL&quot;,&quot;fillStyle&quot;:&quot;rgb(255, 116, 0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a651cd2b-9cda-4aef-a93d-0399cccb3485&quot;:{&quot;type&quot;:&quot;FIGURE_OBJECT&quot;,&quot;id&quot;:&quot;a651cd2b-9cda-4aef-a93d-0399cccb3485&quot;,&quot;relativeTransform&quot;:{&quot;translate&quot;:{&quot;x&quot;:-177.0665583362914,&quot;y&quot;:-97.04843635859648},&quot;rotate&quot;:1.0912005669683693},&quot;opacity&quot;:1,&quot;path&quot;:{&quot;type&quot;:&quot;POLY_LINE&quot;,&quot;points&quot;:[{&quot;x&quot;:0.5168190145371058,&quot;y&quot;:0.18387373865962867},{&quot;x&quot;:1.096033865660747,&quot;y&quot;:0.18387373865962856},{&quot;x&quot;:1.3450484436687844,&quot;y&quot;:1.3095952261148616},{&quot;x&quot;:1.0180019960043383,&quot;y&quot;:1.7924614666296668},{&quot;x&quot;:0.7199845234547986,&quot;y&quot;:2.0352896995347165},{&quot;x&quot;:0.719984523454798,&quot;y&quot;:1.3111672280125193},{&quot;x&quot;:0.5206158410016468,&quot;y&quot;:0.8327903709702439}],&quot;closed&quot;:true},&quot;pathStyles&quot;:[{&quot;type&quot;:&quot;FILL&quot;,&quot;fillStyle&quot;:&quot;rgba(255, 187, 0, 1)&quot;},{&quot;type&quot;:&quot;STROKE&quot;,&quot;strokeStyle&quot;:&quot;rgba(0,0,0,0)&quot;,&quot;lineWidth&quot;:0.34451335833551205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7&quot;},&quot;connectorInfo&quot;:{&quot;connectedObjects&quot;:[],&quot;type&quot;:&quot;CUBIC&quot;,&quot;offset&quot;:{&quot;x&quot;:0,&quot;y&quot;:0},&quot;bending&quot;:0.1,&quot;firstElementIsHead&quot;:true,&quot;customized&quot;:true}},&quot;2ec37240-7936-4e03-9815-03ee81125f09&quot;:{&quot;type&quot;:&quot;FIGURE_OBJECT&quot;,&quot;id&quot;:&quot;2ec37240-7936-4e03-9815-03ee81125f09&quot;,&quot;relativeTransform&quot;:{&quot;translate&quot;:{&quot;x&quot;:-180.99103607819404,&quot;y&quot;:-100.62532265343806},&quot;rotate&quot;:-2.775557561562892e-17},&quot;opacity&quot;:0.8,&quot;path&quot;:{&quot;type&quot;:&quot;POLY_LINE&quot;,&quot;points&quot;:[{&quot;x&quot;:1.7861486785084468,&quot;y&quot;:0.5724744913523534},{&quot;x&quot;:3.7879400441639395,&quot;y&quot;:0.5724744913523531},{&quot;x&quot;:4.648545104983467,&quot;y&quot;:4.077307974551899},{&quot;x&quot;:3.5182585561614648,&quot;y&quot;:5.580668962613587},{&quot;x&quot;:2.488297390271408,&quot;y&quot;:6.336693015486293},{&quot;x&quot;:2.488297390271408,&quot;y&quot;:4.082202262302431},{&quot;x&quot;:1.7992706736003639,&quot;y&quot;:2.592818569414359}],&quot;closed&quot;:true},&quot;pathStyles&quot;:[{&quot;type&quot;:&quot;FILL&quot;,&quot;fillStyle&quot;:&quot;rgb(255, 116, 0)&quot;},{&quot;type&quot;:&quot;STROKE&quot;,&quot;strokeStyle&quot;:&quot;rgba(0,0,0,0)&quot;,&quot;lineWidth&quot;:0.344513358335512,&quot;lineJoin&quot;:&quot;round&quot;}],&quot;pathSmoothing&quot;:{&quot;type&quot;:&quot;CATMULL_SMOOTHING&quot;,&quot;smoothing&quot;:0.2},&quot;isLocked&quot;:false,&quot;parent&quot;:{&quot;type&quot;:&quot;CHILD&quot;,&quot;parentId&quot;:&quot;94366489-6412-4f25-a7ac-3ed39dfcf0c2&quot;,&quot;order&quot;:&quot;15&quot;},&quot;connectorInfo&quot;:{&quot;connectedObjects&quot;:[],&quot;type&quot;:&quot;CUBIC&quot;,&quot;offset&quot;:{&quot;x&quot;:0,&quot;y&quot;:0},&quot;bending&quot;:0.1,&quot;firstElementIsHead&quot;:true,&quot;customized&quot;:true}},&quot;b229928f-dd28-4cd6-91a4-05b15e47cdc9&quot;:{&quot;type&quot;:&quot;FIGURE_OBJECT&quot;,&quot;id&quot;:&quot;b229928f-dd28-4cd6-91a4-05b15e47cdc9&quot;,&quot;relativeTransform&quot;:{&quot;translate&quot;:{&quot;x&quot;:78.88573295885637,&quot;y&quot;:-26.69904125335502},&quot;rotate&quot;:-2.351272178665448},&quot;opacity&quot;:1,&quot;path&quot;:{&quot;type&quot;:&quot;POLY_LINE&quot;,&quot;points&quot;:[{&quot;x&quot;:-2.37158380536719,&quot;y&quot;:-0.1003965007327361},{&quot;x&quot;:-0.6737823790166877,&quot;y&quot;:-1.2886767251364697},{&quot;x&quot;:0.6037786660624658,&quot;y&quot;:0.21948061828302529},{&quot;x&quot;:1.1470663983528078,&quot;y&quot;:1.680655151077933},{&quot;x&quot;:1.8729576036189433,&quot;y&quot;:2.815599708600796},{&quot;x&quot;:0.9173563173716723,&quot;y&quot;:4.931369017293469},{&quot;x&quot;:-1.1289756518041059,&quot;y&quot;:6.1732381614189835},{&quot;x&quot;:-2.3090438825474098,&quot;y&quot;:4.754344637365873},{&quot;x&quot;:-2.1296200702784556,&quot;y&quot;:2.4097092730008307}],&quot;closed&quot;:true},&quot;pathStyles&quot;:[{&quot;type&quot;:&quot;FILL&quot;,&quot;fillStyle&quot;:&quot;rgba(255, 7, 0, 1)&quot;},{&quot;type&quot;:&quot;STROKE&quot;,&quot;strokeStyle&quot;:&quot;rgba(0,0,0,0)&quot;,&quot;lineWidth&quot;:0.3024546688608927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25&quot;},&quot;connectorInfo&quot;:{&quot;connectedObjects&quot;:[],&quot;type&quot;:&quot;CUBIC&quot;,&quot;offset&quot;:{&quot;x&quot;:0,&quot;y&quot;:0},&quot;bending&quot;:0.1,&quot;firstElementIsHead&quot;:true,&quot;customized&quot;:true}},&quot;4e91b13f-dbdc-4544-bb94-a222bf69848e&quot;:{&quot;type&quot;:&quot;FIGURE_OBJECT&quot;,&quot;id&quot;:&quot;4e91b13f-dbdc-4544-bb94-a222bf69848e&quot;,&quot;relativeTransform&quot;:{&quot;translate&quot;:{&quot;x&quot;:69.61760492211745,&quot;y&quot;:27.189489616861025},&quot;rotate&quot;:0},&quot;opacity&quot;:1,&quot;path&quot;:{&quot;type&quot;:&quot;POLY_LINE&quot;,&quot;points&quot;:[{&quot;x&quot;:-2.37158380536719,&quot;y&quot;:-0.10039650073273608},{&quot;x&quot;:-0.4955501180647571,&quot;y&quot;:-0.10039650073273608},{&quot;x&quot;:0.7891869235289645,&quot;y&quot;:-1.5641347297724015},{&quot;x&quot;:2.7493760323847245,&quot;y&quot;:-2.3419562363368973},{&quot;x&quot;:4.751066741414167,&quot;y&quot;:-1.2886767251364695},{&quot;x&quot;:3.2536254207536808,&quot;y&quot;:1.219845364927738},{&quot;x&quot;:2.0028560012031518,&quot;y&quot;:2.2231299835505536},{&quot;x&quot;:0.7198664090215887,&quot;y&quot;:2.486449861350665},{&quot;x&quot;:0.000027927977213902526,&quot;y&quot;:4.641979680220137},{&quot;x&quot;:-0.9314857434540222,&quot;y&quot;:5.646598405818761},{&quot;x&quot;:-2.3090438825474098,&quot;y&quot;:4.754344637365873},{&quot;x&quot;:-2.1296200702784556,&quot;y&quot;:2.4097092730008307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9dba35f8-ee8a-4bf0-a1b8-889709bc7ef0&quot;:{&quot;type&quot;:&quot;FIGURE_OBJECT&quot;,&quot;id&quot;:&quot;9dba35f8-ee8a-4bf0-a1b8-889709bc7ef0&quot;,&quot;relativeTransform&quot;:{&quot;translate&quot;:{&quot;x&quot;:45.777765067634846,&quot;y&quot;:18.23119518738748},&quot;rotate&quot;:0},&quot;opacity&quot;:1,&quot;path&quot;:{&quot;type&quot;:&quot;POLY_LINE&quot;,&quot;points&quot;:[{&quot;x&quot;:0.5544107147386216,&quot;y&quot;:4.326459679571683},{&quot;x&quot;:-0.7660300491710208,&quot;y&quot;:6.173238161418983},{&quot;x&quot;:-2.3090438825474098,&quot;y&quot;:4.754344637365873},{&quot;x&quot;:-1.1214476359764558,&quot;y&quot;:3.9565404692600032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f1121302-23fe-4ffa-b16a-f63e1bace12d&quot;:{&quot;type&quot;:&quot;FIGURE_OBJECT&quot;,&quot;id&quot;:&quot;f1121302-23fe-4ffa-b16a-f63e1bace12d&quot;,&quot;relativeTransform&quot;:{&quot;translate&quot;:{&quot;x&quot;:40.64084056713817,&quot;y&quot;:-16.980823726966364},&quot;rotate&quot;:0},&quot;opacity&quot;:1,&quot;path&quot;:{&quot;type&quot;:&quot;POLY_LINE&quot;,&quot;points&quot;:[{&quot;x&quot;:5.143340112073929,&quot;y&quot;:1.9599127848352977},{&quot;x&quot;:3.433653757182343,&quot;y&quot;:4.239929846854861},{&quot;x&quot;:1.548955501576686,&quot;y&quot;:6.909824473020528},{&quot;x&quot;:-0.33175998545828,&quot;y&quot;:4.3204957448646795},{&quot;x&quot;:-3.150856810092024,&quot;y&quot;:3.175945398219712},{&quot;x&quot;:-2.3090438825474098,&quot;y&quot;:0.9049686069107502},{&quot;x&quot;:0.8685130128979871,&quot;y&quot;:0.9049686069107502}],&quot;closed&quot;:true},&quot;pathStyles&quot;:[{&quot;type&quot;:&quot;FILL&quot;,&quot;fillStyle&quot;:&quot;rgba(255, 7, 0, 1)&quot;},{&quot;type&quot;:&quot;STROKE&quot;,&quot;strokeStyle&quot;:&quot;rgba(0,0,0,0)&quot;,&quot;lineWidth&quot;:0.3024546688608926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55&quot;},&quot;connectorInfo&quot;:{&quot;connectedObjects&quot;:[],&quot;type&quot;:&quot;CUBIC&quot;,&quot;offset&quot;:{&quot;x&quot;:0,&quot;y&quot;:0},&quot;bending&quot;:0.1,&quot;firstElementIsHead&quot;:true,&quot;customized&quot;:true}},&quot;1750ff23-96ce-472f-9cd7-711f1e30545a&quot;:{&quot;type&quot;:&quot;FIGURE_OBJECT&quot;,&quot;id&quot;:&quot;1750ff23-96ce-472f-9cd7-711f1e30545a&quot;,&quot;parent&quot;:{&quot;type&quot;:&quot;CHILD&quot;,&quot;parentId&quot;:&quot;640de4ab-480e-4c30-9851-50ee720c7242&quot;,&quot;order&quot;:&quot;6&quot;},&quot;relativeTransform&quot;:{&quot;translate&quot;:{&quot;x&quot;:280.5862851936463,&quot;y&quot;:85.3658859145637},&quot;rotate&quot;:-2.7755575615628926e-17},&quot;opacity&quot;:1},&quot;f1193025-8062-415b-9ce9-af4b7df1658b&quot;:{&quot;type&quot;:&quot;FIGURE_OBJECT&quot;,&quot;id&quot;:&quot;f1193025-8062-415b-9ce9-af4b7df1658b&quot;,&quot;relativeTransform&quot;:{&quot;translate&quot;:{&quot;x&quot;:-177.40851791560053,&quot;y&quot;:-100.64692576035551},&quot;rotate&quot;:0},&quot;opacity&quot;:1,&quot;path&quot;:{&quot;type&quot;:&quot;POLY_LINE&quot;,&quot;points&quot;:[{&quot;x&quot;:6.448388090169712,&quot;y&quot;:2.775015340529365},{&quot;x&quot;:7.048000478674048,&quot;y&quot;:4.794248867277962},{&quot;x&quot;:8.036703405266149,&quot;y&quot;:6.4521070239613705},{&quot;x&quot;:8.726885371157822,&quot;y&quot;:9.523809853103694},{&quot;x&quot;:7.713072373149022,&quot;y&quot;:13.127677142687036},{&quot;x&quot;:5.825441090702835,&quot;y&quot;:14.10582027591607},{&quot;x&quot;:3.3353269239154604,&quot;y&quot;:15.423368485907412},{&quot;x&quot;:-0.9500685581123772,&quot;y&quot;:16.38341311716866},{&quot;x&quot;:-2.7607012186280513,&quot;y&quot;:13.823667696308243},{&quot;x&quot;:-1.858827236117693,&quot;y&quot;:10.975141279491805},{&quot;x&quot;:-0.15081173424932784,&quot;y&quot;:8.814024023376707},{&quot;x&quot;:1.9357949021347698,&quot;y&quot;:5.323324442332984},{&quot;x&quot;:3.1840658725343283,&quot;y&quot;:2.5853751832036944},{&quot;x&quot;:4.590751447164623,&quot;y&quot;:1.9191282288577938}],&quot;closed&quot;:true},&quot;pathStyles&quot;:[{&quot;type&quot;:&quot;FILL&quot;,&quot;fillStyle&quot;:&quot;rgba(255, 7, 0, 1)&quot;},{&quot;type&quot;:&quot;STROKE&quot;,&quot;strokeStyle&quot;:&quot;rgba(0,0,0,0)&quot;,&quot;lineWidth&quot;:0.34317657905450216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86b8f738-9a8c-4c41-a7d5-ed3755371c58&quot;:{&quot;type&quot;:&quot;FIGURE_OBJECT&quot;,&quot;id&quot;:&quot;86b8f738-9a8c-4c41-a7d5-ed3755371c58&quot;,&quot;relativeTransform&quot;:{&quot;translate&quot;:{&quot;x&quot;:-175.8733896912447,&quot;y&quot;:-97.01804396299359},&quot;rotate&quot;:1.3877787807814466e-17},&quot;opacity&quot;:1,&quot;path&quot;:{&quot;type&quot;:&quot;POLY_LINE&quot;,&quot;points&quot;:[{&quot;x&quot;:1.7792180719340924,&quot;y&quot;:0.5702531782437891},{&quot;x&quot;:3.773242095169421,&quot;y&quot;:0.5702531782437886},{&quot;x&quot;:4.630507839859105,&quot;y&quot;:4.061487221333478},{&quot;x&quot;:3.50460702414008,&quot;y&quot;:5.559014874425433},{&quot;x&quot;:2.4786423092249814,&quot;y&quot;:6.312105405954561},{&quot;x&quot;:2.4786423092249814,&quot;y&quot;:4.066362518289309},{&quot;x&quot;:1.7922891511159582,&quot;y&quot;:2.582757925729146}],&quot;closed&quot;:true},&quot;pathStyles&quot;:[{&quot;type&quot;:&quot;FILL&quot;,&quot;fillStyle&quot;:&quot;rgba(255, 187, 0, 1)&quot;},{&quot;type&quot;:&quot;STROKE&quot;,&quot;strokeStyle&quot;:&quot;rgba(0,0,0,0)&quot;,&quot;lineWidth&quot;:0.34317657905450216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4c05887e-7e65-4028-8e11-928e44280a15&quot;:{&quot;type&quot;:&quot;FIGURE_OBJECT&quot;,&quot;id&quot;:&quot;4c05887e-7e65-4028-8e11-928e44280a15&quot;,&quot;relativeTransform&quot;:{&quot;translate&quot;:{&quot;x&quot;:-172.15647561951897,&quot;y&quot;:-89.39773990060664},&quot;rotate&quot;:1.5707963267948968},&quot;opacity&quot;:1,&quot;path&quot;:{&quot;type&quot;:&quot;POLY_LINE&quot;,&quot;points&quot;:[{&quot;x&quot;:3.0832890723412185,&quot;y&quot;:2.286136073516299},{&quot;x&quot;:3.944154681750119,&quot;y&quot;:3.4437693790353445},{&quot;x&quot;:3.5046070241400864,&quot;y&quot;:5.559014874425425},{&quot;x&quot;:2.5472776250358926,&quot;y&quot;:5.559014874425405},{&quot;x&quot;:2.4786423092249863,&quot;y&quot;:4.066362518289302},{&quot;x&quot;:1.7922891511159615,&quot;y&quot;:2.582757925729142}],&quot;closed&quot;:true},&quot;pathStyles&quot;:[{&quot;type&quot;:&quot;FILL&quot;,&quot;fillStyle&quot;:&quot;rgba(254, 255, 0, 1)&quot;},{&quot;type&quot;:&quot;STROKE&quot;,&quot;strokeStyle&quot;:&quot;rgba(0,0,0,0)&quot;,&quot;lineWidth&quot;:0.3431765790545027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ab97ae9c-222e-4a35-a780-cbb0a6d358a5&quot;:{&quot;type&quot;:&quot;FIGURE_OBJECT&quot;,&quot;id&quot;:&quot;ab97ae9c-222e-4a35-a780-cbb0a6d358a5&quot;,&quot;relativeTransform&quot;:{&quot;translate&quot;:{&quot;x&quot;:-173.98439452905345,&quot;y&quot;:-91.17225212033017},&quot;rotate&quot;:1.0912005669683695},&quot;opacity&quot;:1,&quot;path&quot;:{&quot;type&quot;:&quot;POLY_LINE&quot;,&quot;points&quot;:[{&quot;x&quot;:1.7792180719340942,&quot;y&quot;:0.5702531782437883},{&quot;x&quot;:3.773242095169424,&quot;y&quot;:0.570253178243788},{&quot;x&quot;:4.630507839859112,&quot;y&quot;:4.061487221333472},{&quot;x&quot;:3.5046070241400895,&quot;y&quot;:5.559014874425426},{&quot;x&quot;:2.478642309224991,&quot;y&quot;:6.312105405954552},{&quot;x&quot;:2.4786423092249867,&quot;y&quot;:4.066362518289303},{&quot;x&quot;:1.7922891511159627,&quot;y&quot;:2.582757925729142}],&quot;closed&quot;:true},&quot;pathStyles&quot;:[{&quot;type&quot;:&quot;FILL&quot;,&quot;fillStyle&quot;:&quot;rgba(255, 187, 0, 1)&quot;},{&quot;type&quot;:&quot;STROKE&quot;,&quot;strokeStyle&quot;:&quot;rgba(0,0,0,0)&quot;,&quot;lineWidth&quot;:0.34317657905450233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7d885dbe-3faf-4f28-ac7e-dcd3e1a20949&quot;:{&quot;type&quot;:&quot;FIGURE_OBJECT&quot;,&quot;id&quot;:&quot;7d885dbe-3faf-4f28-ac7e-dcd3e1a20949&quot;,&quot;relativeTransform&quot;:{&quot;translate&quot;:{&quot;x&quot;:-173.98439452905345,&quot;y&quot;:-92.0645112258719},&quot;rotate&quot;:1.0912005669683695},&quot;opacity&quot;:0.81,&quot;path&quot;:{&quot;type&quot;:&quot;POLY_LINE&quot;,&quot;points&quot;:[{&quot;x&quot;:-3.5176353875511266,&quot;y&quot;:-3.3764380310911664},{&quot;x&quot;:-1.3739460866210726,&quot;y&quot;:-4.1371635834722245},{&quot;x&quot;:1.3230255287555466,&quot;y&quot;:-1.7098207112599602},{&quot;x&quot;:4.537166295567642,&quot;y&quot;:-1.1451461681526935},{&quot;x&quot;:5.384442889184818,&quot;y&quot;:0.9440541622701802},{&quot;x&quot;:5.553677642458524,&quot;y&quot;:3.9227185579172543},{&quot;x&quot;:4.035864964046762,&quot;y&quot;:6.8410438794447215},{&quot;x&quot;:1.2242378548320147,&quot;y&quot;:6.046509889531377},{&quot;x&quot;:1.9852149896576903,&quot;y&quot;:4.583365673349815},{&quot;x&quot;:0.5235509404233225,&quot;y&quot;:2.7232982574343327},{&quot;x&quot;:-1.0357072301863992,&quot;y&quot;:-0.2722013862711231},{&quot;x&quot;:-3.721758166924123,&quot;y&quot;:-1.2469265254161892}],&quot;closed&quot;:true},&quot;pathStyles&quot;:[{&quot;type&quot;:&quot;FILL&quot;,&quot;fillStyle&quot;:&quot;rgba(255, 116, 0, 1)&quot;},{&quot;type&quot;:&quot;STROKE&quot;,&quot;strokeStyle&quot;:&quot;rgba(0,0,0,0)&quot;,&quot;lineWidth&quot;:0.34317657905450233,&quot;lineJoin&quot;:&quot;round&quot;}],&quot;pathSmoothing&quot;:{&quot;type&quot;:&quot;CATMULL_SMOOTHING&quot;,&quot;smoothing&quot;:0.2},&quot;isLocked&quot;:false,&quot;parent&quot;:{&quot;type&quot;:&quot;CHILD&quot;,&quot;parentId&quot;:&quot;1750ff23-96ce-472f-9cd7-711f1e30545a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0f1748b2-3c6a-420f-a65e-d758e0cb5179&quot;:{&quot;type&quot;:&quot;FIGURE_OBJECT&quot;,&quot;id&quot;:&quot;0f1748b2-3c6a-420f-a65e-d758e0cb5179&quot;,&quot;parent&quot;:{&quot;type&quot;:&quot;CHILD&quot;,&quot;parentId&quot;:&quot;640de4ab-480e-4c30-9851-50ee720c7242&quot;,&quot;order&quot;:&quot;7&quot;},&quot;relativeTransform&quot;:{&quot;translate&quot;:{&quot;x&quot;:-143.48743866011736,&quot;y&quot;:90.5960257209719},&quot;rotate&quot;:0.07546371180816408},&quot;opacity&quot;:1},&quot;1cdc4528-7a2a-49e7-9efc-7fc419cfd1d5&quot;:{&quot;type&quot;:&quot;FIGURE_OBJECT&quot;,&quot;id&quot;:&quot;1cdc4528-7a2a-49e7-9efc-7fc419cfd1d5&quot;,&quot;relativeTransform&quot;:{&quot;translate&quot;:{&quot;x&quot;:186.5623835894295,&quot;y&quot;:-105.84007234496569},&quot;rotate&quot;:-2.4492935982947084e-16},&quot;opacity&quot;:1,&quot;path&quot;:{&quot;type&quot;:&quot;POLY_LINE&quot;,&quot;points&quot;:[{&quot;x&quot;:-6.781109873112593,&quot;y&quot;:2.918199658669635},{&quot;x&quot;:-7.411660862114924,&quot;y&quot;:5.041620925021256},{&quot;x&quot;:-8.451378553317435,&quot;y&quot;:6.785020695212544},{&quot;x&quot;:-9.177172298623653,&quot;y&quot;:10.01521622480833},{&quot;x&quot;:-8.111048914894987,&quot;y&quot;:13.805034659594561},{&quot;x&quot;:-6.866854411560562,&quot;y&quot;:16.645272567833366},{&quot;x&quot;:-3.6207595526167897,&quot;y&quot;:16.638358348964363},{&quot;x&quot;:0.8341981439189782,&quot;y&quot;:18.32967663214831},{&quot;x&quot;:2.9031469614695506,&quot;y&quot;:14.536936702207143},{&quot;x&quot;:2.9031469614695506,&quot;y&quot;:12.201410722525164},{&quot;x&quot;:2.9464851529497555,&quot;y&quot;:9.48909676030414},{&quot;x&quot;:3.7752356329549226,&quot;y&quot;:5.6558714815603865},{&quot;x&quot;:4.670603916289126,&quot;y&quot;:3.169005613129704},{&quot;x&quot;:2.4716207968062265,&quot;y&quot;:2.5363582401677225},{&quot;x&quot;:0.9970925907972908,&quot;y&quot;:4.028143701107568},{&quot;x&quot;:-3.1113345671147368,&quot;y&quot;:2.252368322643794}],&quot;closed&quot;:true},&quot;pathStyles&quot;:[{&quot;type&quot;:&quot;FILL&quot;,&quot;fillStyle&quot;:&quot;rgba(255, 7, 0, 1)&quot;},{&quot;type&quot;:&quot;STROKE&quot;,&quot;strokeStyle&quot;:&quot;rgba(0,0,0,0)&quot;,&quot;lineWidth&quot;:0.3608836899868168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1&quot;},&quot;connectorInfo&quot;:{&quot;connectedObjects&quot;:[],&quot;type&quot;:&quot;CUBIC&quot;,&quot;offset&quot;:{&quot;x&quot;:0,&quot;y&quot;:0},&quot;bending&quot;:0.1,&quot;firstElementIsHead&quot;:true,&quot;customized&quot;:true}},&quot;9479d9bf-d18c-47d9-88a9-8e66d339297c&quot;:{&quot;type&quot;:&quot;FIGURE_OBJECT&quot;,&quot;id&quot;:&quot;9479d9bf-d18c-47d9-88a9-8e66d339297c&quot;,&quot;relativeTransform&quot;:{&quot;translate&quot;:{&quot;x&quot;:184.94804632977505,&quot;y&quot;:-102.02394871215222},&quot;rotate&quot;:-2.4492935982947084e-16},&quot;opacity&quot;:1,&quot;path&quot;:{&quot;type&quot;:&quot;POLY_LINE&quot;,&quot;points&quot;:[{&quot;x&quot;:-1.8710215739659504,&quot;y&quot;:0.599676911980188},{&quot;x&quot;:-3.967932585230613,&quot;y&quot;:0.5996769119801877},{&quot;x&quot;:-4.869431242555288,&quot;y&quot;:4.271050487499466},{&quot;x&quot;:-3.6854365711959765,&quot;y&quot;:5.845847074125773},{&quot;x&quot;:-2.6065344703156277,&quot;y&quot;:6.637795320306064},{&quot;x&quot;:-0.9926409185444596,&quot;y&quot;:4.760791072351075},{&quot;x&quot;:-1.8847670903419742,&quot;y&quot;:2.71602220975518}],&quot;closed&quot;:true},&quot;pathStyles&quot;:[{&quot;type&quot;:&quot;FILL&quot;,&quot;fillStyle&quot;:&quot;rgba(255, 187, 0, 1)&quot;},{&quot;type&quot;:&quot;STROKE&quot;,&quot;strokeStyle&quot;:&quot;rgba(0,0,0,0)&quot;,&quot;lineWidth&quot;:0.3608836899868168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3&quot;},&quot;connectorInfo&quot;:{&quot;connectedObjects&quot;:[],&quot;type&quot;:&quot;CUBIC&quot;,&quot;offset&quot;:{&quot;x&quot;:0,&quot;y&quot;:0},&quot;bending&quot;:0.1,&quot;firstElementIsHead&quot;:true,&quot;customized&quot;:true}},&quot;8c15dad7-9a64-4ac8-845d-d078870f88b7&quot;:{&quot;type&quot;:&quot;FIGURE_OBJECT&quot;,&quot;id&quot;:&quot;8c15dad7-9a64-4ac8-845d-d078870f88b7&quot;,&quot;relativeTransform&quot;:{&quot;translate&quot;:{&quot;x&quot;:181.03934816259834,&quot;y&quot;:-94.01045473644888},&quot;rotate&quot;:-1.570796326794897},&quot;opacity&quot;:1,&quot;path&quot;:{&quot;type&quot;:&quot;POLY_LINE&quot;,&quot;points&quot;:[{&quot;x&quot;:-3.069512582751975,&quot;y&quot;:1.481071574513339},{&quot;x&quot;:-4.1476638625816795,&quot;y&quot;:3.62145984552316},{&quot;x&quot;:-3.6854365711959867,&quot;y&quot;:5.845847074125758},{&quot;x&quot;:-2.6787112083130054,&quot;y&quot;:5.845847074125738},{&quot;x&quot;:-2.6065344703156357,&quot;y&quot;:4.276177338405334},{&quot;x&quot;:-1.8847670903419793,&quot;y&quot;:2.7160222097551725}],&quot;closed&quot;:true},&quot;pathStyles&quot;:[{&quot;type&quot;:&quot;FILL&quot;,&quot;fillStyle&quot;:&quot;rgba(254, 255, 0, 1)&quot;},{&quot;type&quot;:&quot;STROKE&quot;,&quot;strokeStyle&quot;:&quot;rgba(0,0,0,0)&quot;,&quot;lineWidth&quot;:0.36088368998681786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6&quot;},&quot;connectorInfo&quot;:{&quot;connectedObjects&quot;:[],&quot;type&quot;:&quot;CUBIC&quot;,&quot;offset&quot;:{&quot;x&quot;:0,&quot;y&quot;:0},&quot;bending&quot;:0.1,&quot;firstElementIsHead&quot;:true,&quot;customized&quot;:true}},&quot;462396c4-8a40-4505-89dd-911b92707805&quot;:{&quot;type&quot;:&quot;FIGURE_OBJECT&quot;,&quot;id&quot;:&quot;462396c4-8a40-4505-89dd-911b92707805&quot;,&quot;relativeTransform&quot;:{&quot;translate&quot;:{&quot;x&quot;:182.96158342377774,&quot;y&quot;:-95.87652764720781},&quot;rotate&quot;:-1.09120056696837},&quot;opacity&quot;:1,&quot;path&quot;:{&quot;type&quot;:&quot;POLY_LINE&quot;,&quot;points&quot;:[{&quot;x&quot;:-1.871021573965953,&quot;y&quot;:0.599676911980187},{&quot;x&quot;:-3.967932585230618,&quot;y&quot;:0.5996769119801868},{&quot;x&quot;:-4.869431242555299,&quot;y&quot;:4.271050487499458},{&quot;x&quot;:-3.6854365711959916,&quot;y&quot;:5.845847074125763},{&quot;x&quot;:-2.606534470315642,&quot;y&quot;:6.637795320306053},{&quot;x&quot;:-2.6065344703156383,&quot;y&quot;:4.276177338405336},{&quot;x&quot;:-0.6314110195355549,&quot;y&quot;:1.8676540844994065}],&quot;closed&quot;:true},&quot;pathStyles&quot;:[{&quot;type&quot;:&quot;FILL&quot;,&quot;fillStyle&quot;:&quot;rgba(255, 187, 0, 1)&quot;},{&quot;type&quot;:&quot;STROKE&quot;,&quot;strokeStyle&quot;:&quot;rgba(0,0,0,0)&quot;,&quot;lineWidth&quot;:0.3608836899868171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5&quot;},&quot;connectorInfo&quot;:{&quot;connectedObjects&quot;:[],&quot;type&quot;:&quot;CUBIC&quot;,&quot;offset&quot;:{&quot;x&quot;:0,&quot;y&quot;:0},&quot;bending&quot;:0.1,&quot;firstElementIsHead&quot;:true,&quot;customized&quot;:true}},&quot;1c05314e-0a57-4062-a2a5-af715b594dcd&quot;:{&quot;type&quot;:&quot;FIGURE_OBJECT&quot;,&quot;id&quot;:&quot;1c05314e-0a57-4062-a2a5-af715b594dcd&quot;,&quot;relativeTransform&quot;:{&quot;translate&quot;:{&quot;x&quot;:182.96158342377774,&quot;y&quot;:-96.81482524117355},&quot;rotate&quot;:-1.09120056696837},&quot;opacity&quot;:0.81,&quot;path&quot;:{&quot;type&quot;:&quot;POLY_LINE&quot;,&quot;points&quot;:[{&quot;x&quot;:3.699137167767058,&quot;y&quot;:-3.5506543570926064},{&quot;x&quot;:1.444838499611053,&quot;y&quot;:-4.350631573390154},{&quot;x&quot;:-1.3912905597448477,&quot;y&quot;:-1.798043471368077},{&quot;x&quot;:-4.771273492321348,&quot;y&quot;:-1.2042330390838674},{&quot;x&quot;:-5.6622675816804175,&quot;y&quot;:0.9927651547962083},{&quot;x&quot;:-5.840234453439822,&quot;y&quot;:4.125121684764263},{&quot;x&quot;:-4.244106181507207,&quot;y&quot;:7.1940257851444205},{&quot;x&quot;:-1.287405672294316,&quot;y&quot;:6.358495694804723},{&quot;x&quot;:-2.0876474521037407,&quot;y&quot;:4.81985665022525},{&quot;x&quot;:0.24216093934443864,&quot;y&quot;:3.608129949050222},{&quot;x&quot;:2.970608275668178,&quot;y&quot;:2.40226938732608},{&quot;x&quot;:2.105858242688717,&quot;y&quot;:0.7395991817534008},{&quot;x&quot;:3.9137922063872526,&quot;y&quot;:-1.311265025353517}],&quot;closed&quot;:true},&quot;pathStyles&quot;:[{&quot;type&quot;:&quot;FILL&quot;,&quot;fillStyle&quot;:&quot;rgba(255, 116, 0, 1)&quot;},{&quot;type&quot;:&quot;STROKE&quot;,&quot;strokeStyle&quot;:&quot;rgba(0,0,0,0)&quot;,&quot;lineWidth&quot;:0.3608836899868171,&quot;lineJoin&quot;:&quot;round&quot;}],&quot;pathSmoothing&quot;:{&quot;type&quot;:&quot;CATMULL_SMOOTHING&quot;,&quot;smoothing&quot;:0.2},&quot;isLocked&quot;:false,&quot;parent&quot;:{&quot;type&quot;:&quot;CHILD&quot;,&quot;parentId&quot;:&quot;0f1748b2-3c6a-420f-a65e-d758e0cb5179&quot;,&quot;order&quot;:&quot;2&quot;},&quot;connectorInfo&quot;:{&quot;connectedObjects&quot;:[],&quot;type&quot;:&quot;CUBIC&quot;,&quot;offset&quot;:{&quot;x&quot;:0,&quot;y&quot;:0},&quot;bending&quot;:0.1,&quot;firstElementIsHead&quot;:true,&quot;customized&quot;:true}},&quot;9df130d4-4a52-4d6c-a5a4-0584713c0195&quot;:{&quot;type&quot;:&quot;FIGURE_OBJECT&quot;,&quot;id&quot;:&quot;9df130d4-4a52-4d6c-a5a4-0584713c0195&quot;,&quot;relativeTransform&quot;:{&quot;translate&quot;:{&quot;x&quot;:97.01266218646938,&quot;y&quot;:15.346571549448356},&quot;rotate&quot;:-2.351272178665448},&quot;opacity&quot;:1,&quot;path&quot;:{&quot;type&quot;:&quot;POLY_LINE&quot;,&quot;points&quot;:[{&quot;x&quot;:-2.37158380536719,&quot;y&quot;:-0.1003965007327361},{&quot;x&quot;:-0.327771715554505,&quot;y&quot;:-0.6050883038734735},{&quot;x&quot;:0.6037786660624658,&quot;y&quot;:0.21948061828302529},{&quot;x&quot;:-1.2784323467544767,&quot;y&quot;:2.1203131000946898},{&quot;x&quot;:-0.7669742022118149,&quot;y&quot;:4.104286332389117},{&quot;x&quot;:0.405929937273622,&quot;y&quot;:5.447855140788341},{&quot;x&quot;:-1.1289756518041059,&quot;y&quot;:6.1732381614189835},{&quot;x&quot;:-2.3090438825474098,&quot;y&quot;:4.754344637365873},{&quot;x&quot;:-4.247892167916092,&quot;y&quot;:1.335091102857328}],&quot;closed&quot;:true},&quot;pathStyles&quot;:[{&quot;type&quot;:&quot;FILL&quot;,&quot;fillStyle&quot;:&quot;rgba(255, 7, 0, 1)&quot;},{&quot;type&quot;:&quot;STROKE&quot;,&quot;strokeStyle&quot;:&quot;rgba(0,0,0,0)&quot;,&quot;lineWidth&quot;:0.3024546688608927,&quot;lineJoin&quot;:&quot;round&quot;}],&quot;pathSmoothing&quot;:{&quot;type&quot;:&quot;CATMULL_SMOOTHING&quot;,&quot;smoothing&quot;:0.2},&quot;isLocked&quot;:false,&quot;parent&quot;:{&quot;type&quot;:&quot;CHILD&quot;,&quot;parentId&quot;:&quot;640de4ab-480e-4c30-9851-50ee720c7242&quot;,&quot;order&quot;:&quot;8&quot;},&quot;connectorInfo&quot;:{&quot;connectedObjects&quot;:[],&quot;type&quot;:&quot;CUBIC&quot;,&quot;offset&quot;:{&quot;x&quot;:0,&quot;y&quot;:0},&quot;bending&quot;:0.1,&quot;firstElementIsHead&quot;:true,&quot;customized&quot;:true}},&quot;051f93f5-e103-4a35-a1d8-f39ab06179d8&quot;:{&quot;relativeTransform&quot;:{&quot;translate&quot;:{&quot;x&quot;:128.2332254679993,&quot;y&quot;:17.662425134227146},&quot;rotate&quot;:0,&quot;skewX&quot;:0,&quot;scale&quot;:{&quot;x&quot;:1,&quot;y&quot;:1}},&quot;type&quot;:&quot;FIGURE_OBJECT&quot;,&quot;id&quot;:&quot;051f93f5-e103-4a35-a1d8-f39ab06179d8&quot;,&quot;parent&quot;:{&quot;type&quot;:&quot;CHILD&quot;,&quot;parentId&quot;:&quot;24750f88-e417-4365-85cb-0252aa7513db&quot;,&quot;order&quot;:&quot;999999&quot;},&quot;name&quot;:&quot;Genome to proteome (increasing complexity)&quot;,&quot;displayName&quot;:&quot;Genome to proteome (increasing complexity)&quot;,&quot;source&quot;:{&quot;id&quot;:&quot;643578e4d64b550a7b1ec56c&quot;,&quot;type&quot;:&quot;ASSETS&quot;},&quot;isPremium&quot;:true},&quot;875e20f8-a495-494e-b661-eea168265790&quot;:{&quot;relativeTransform&quot;:{&quot;translate&quot;:{&quot;x&quot;:-28.706549888740234,&quot;y&quot;:20.634098354898516},&quot;rotate&quot;:0},&quot;type&quot;:&quot;FIGURE_OBJECT&quot;,&quot;id&quot;:&quot;875e20f8-a495-494e-b661-eea168265790&quot;,&quot;name&quot;:&quot;dsDNA brush 1 (wavy)&quot;,&quot;displayName&quot;:&quot;dsDNA brush (wavy)&quot;,&quot;opacity&quot;:1,&quot;source&quot;:{&quot;id&quot;:&quot;5e7295ffe22d1d00a88b01c7&quot;,&quot;type&quot;:&quot;ASSETS&quot;},&quot;path&quot;:{&quot;type&quot;:&quot;POLY_LINE&quot;,&quot;points&quot;:[{&quot;x&quot;:-84.47581120258168,&quot;y&quot;:0.7777501943443},{&quot;x&quot;:-31.05001803554049,&quot;y&quot;:0.7777501943443}],&quot;closed&quot;:false},&quot;pathStyles&quot;:[{&quot;type&quot;:&quot;FILL&quot;,&quot;fillStyle&quot;:&quot;rgba(0,0,0,0)&quot;},{&quot;type&quot;:&quot;STROKE&quot;,&quot;strokeStyle&quot;:&quot;rgba(0,0,0,0)&quot;,&quot;lineWidth&quot;:17.485054725890155,&quot;lineJoin&quot;:&quot;round&quot;}],&quot;pathSmoothing&quot;:{&quot;type&quot;:&quot;CATMULL_SMOOTHING&quot;,&quot;smoothing&quot;:0.2},&quot;pathPattern&quot;:{&quot;type&quot;:&quot;ROW&quot;,&quot;patternId&quot;:&quot;cf8a2029-6f39-4388-9b1c-37db10dd20df&quot;,&quot;patternTransform&quot;:{&quot;translate&quot;:{&quot;x&quot;:0.0009497104410352654,&quot;y&quot;:-0.5},&quot;rotate&quot;:0,&quot;skewX&quot;:0,&quot;scale&quot;:{&quot;x&quot;:0.00558659217877095,&quot;y&quot;:0.00558659217877095}},&quot;xUnits&quot;:&quot;STROKE_WIDTH&quot;,&quot;yUnits&quot;:&quot;STROKE_WIDTH&quot;,&quot;bending&quot;:true,&quot;repeat&quot;:{&quot;distance&quot;:2.0502793296089385,&quot;align&quot;:&quot;CENTER&quot;},&quot;isPremium&quot;:true},&quot;isLocked&quot;:false,&quot;parent&quot;:{&quot;type&quot;:&quot;CHILD&quot;,&quot;parentId&quot;:&quot;051f93f5-e103-4a35-a1d8-f39ab06179d8&quot;,&quot;order&quot;:&quot;02&quot;},&quot;isPremium&quot;:true},&quot;cf8a2029-6f39-4388-9b1c-37db10dd20df&quot;:{&quot;type&quot;:&quot;FIGURE_OBJECT&quot;,&quot;id&quot;:&quot;cf8a2029-6f39-4388-9b1c-37db10dd20df&quot;,&quot;relativeTransform&quot;:{&quot;translate&quot;:{&quot;x&quot;:0,&quot;y&quot;:0},&quot;rotate&quot;:0,&quot;skewX&quot;:0,&quot;scale&quot;:{&quot;x&quot;:1,&quot;y&quot;:1}},&quot;source&quot;:{&quot;type&quot;:&quot;ASSETS&quot;,&quot;id&quot;:&quot;5e713b6776df310028d1ed8f&quot;},&quot;name&quot;:&quot;dsDNA (for brush)&quot;},&quot;79349a61-fd05-416a-8556-88534d41f9f4&quot;:{&quot;type&quot;:&quot;FIGURE_OBJECT&quot;,&quot;id&quot;:&quot;79349a61-fd05-416a-8556-88534d41f9f4&quot;,&quot;parent&quot;:{&quot;type&quot;:&quot;CHILD&quot;,&quot;parentId&quot;:&quot;cf8a2029-6f39-4388-9b1c-37db10dd20df&quot;,&quot;order&quot;:&quot;7&quot;},&quot;relativeTransform&quot;:{&quot;translate&quot;:{&quot;x&quot;:0,&quot;y&quot;:0},&quot;rotate&quot;:0,&quot;skewX&quot;:0,&quot;scale&quot;:{&quot;x&quot;:1,&quot;y&quot;:1}}},&quot;16084cfa-4adc-4e29-9338-56eb01bf99e3&quot;:{&quot;type&quot;:&quot;FIGURE_OBJECT&quot;,&quot;id&quot;:&quot;16084cfa-4adc-4e29-9338-56eb01bf99e3&quot;,&quot;parent&quot;:{&quot;type&quot;:&quot;CHILD&quot;,&quot;parentId&quot;:&quot;79349a61-fd05-416a-8556-88534d41f9f4&quot;,&quot;order&quot;:&quot;0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49.93,&quot;y&quot;:28,&quot;isEndPoint&quot;:true},{&quot;x&quot;:349.58,&quot;y&quot;:27.94,&quot;isEndPoint&quot;:true},{&quot;x&quot;:345.420090560734,&quot;y&quot;:27.256423933257807,&quot;isEndPoint&quot;:false},{&quot;x&quot;:341.2152426574473,&quot;y&quot;:26.88206545538172,&quot;isEndPoint&quot;:false},{&quot;x&quot;:336.9999999999998,&quot;y&quot;:26.81999999999998,&quot;isEndPoint&quot;:true},{&quot;x&quot;:336.56999999999977,&quot;y&quot;:26.81999999999998,&quot;isEndPoint&quot;:true},{&quot;x&quot;:336.56999999999977,&quot;y&quot;:75.24999999999997,&quot;isEndPoint&quot;:true},{&quot;x&quot;:350,&quot;y&quot;:75.24999999999997,&quot;isEndPoint&quot;:true}],&quot;closed&quot;:true}},&quot;pathStyles&quot;:[{&quot;type&quot;:&quot;FILL&quot;,&quot;fillStyle&quot;:&quot;#030351&quot;}],&quot;opacity&quot;:1},&quot;0235fd95-437a-4cf7-a579-2513d22f982c&quot;:{&quot;type&quot;:&quot;FIGURE_OBJECT&quot;,&quot;id&quot;:&quot;0235fd95-437a-4cf7-a579-2513d22f982c&quot;,&quot;parent&quot;:{&quot;type&quot;:&quot;CHILD&quot;,&quot;parentId&quot;:&quot;79349a61-fd05-416a-8556-88534d41f9f4&quot;,&quot;order&quot;:&quot;0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03.7,&quot;y&quot;:35.73,&quot;isEndPoint&quot;:true},{&quot;x&quot;:303.05,&quot;y&quot;:36.16,&quot;isEndPoint&quot;:true},{&quot;x&quot;:298.47819337198143,&quot;y&quot;:39.20332140819542,&quot;isEndPoint&quot;:false},{&quot;x&quot;:294.2530577534282,&quot;y&quot;:42.73768088593757,&quot;isEndPoint&quot;:false},{&quot;x&quot;:290.45,&quot;y&quot;:46.7,&quot;isEndPoint&quot;:true},{&quot;x&quot;:290.33,&quot;y&quot;:46.82,&quot;isEndPoint&quot;:true},{&quot;x&quot;:290.33,&quot;y&quot;:48,&quot;isEndPoint&quot;:true},{&quot;x&quot;:303.71,&quot;y&quot;:48,&quot;isEndPoint&quot;:true}],&quot;closed&quot;:true}},&quot;pathStyles&quot;:[{&quot;type&quot;:&quot;FILL&quot;,&quot;fillStyle&quot;:&quot;#030351&quot;}],&quot;opacity&quot;:1},&quot;e5bf39db-480b-4f2e-a5fb-d46aea8c138d&quot;:{&quot;type&quot;:&quot;FIGURE_OBJECT&quot;,&quot;id&quot;:&quot;e5bf39db-480b-4f2e-a5fb-d46aea8c138d&quot;,&quot;parent&quot;:{&quot;type&quot;:&quot;CHILD&quot;,&quot;parentId&quot;:&quot;79349a61-fd05-416a-8556-88534d41f9f4&quot;,&quot;order&quot;:&quot;1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245.8,&quot;y&quot;:51.33,&quot;isEndPoint&quot;:true},{&quot;x&quot;:245.8,&quot;y&quot;:75.67,&quot;isEndPoint&quot;:true},{&quot;x&quot;:246.58,&quot;y&quot;:74.32000000000001,&quot;isEndPoint&quot;:true},{&quot;x&quot;:251.39000000000001,&quot;y&quot;:65.99000000000001,&quot;isEndPoint&quot;:false},{&quot;x&quot;:255.25,&quot;y&quot;:59.75000000000001,&quot;isEndPoint&quot;:false},{&quot;x&quot;:259.08000000000004,&quot;y&quot;:54.06,&quot;isEndPoint&quot;:true},{&quot;x&quot;:259.16,&quot;y&quot;:53.96,&quot;isEndPoint&quot;:true},{&quot;x&quot;:259.16,&quot;y&quot;:51.32,&quot;isEndPoint&quot;:true}],&quot;closed&quot;:true}},&quot;pathStyles&quot;:[{&quot;type&quot;:&quot;FILL&quot;,&quot;fillStyle&quot;:&quot;#030351&quot;}],&quot;opacity&quot;:1},&quot;e958b07c-c5e1-4ef9-af7c-c7bac8fab05f&quot;:{&quot;type&quot;:&quot;FIGURE_OBJECT&quot;,&quot;id&quot;:&quot;e958b07c-c5e1-4ef9-af7c-c7bac8fab05f&quot;,&quot;parent&quot;:{&quot;type&quot;:&quot;CHILD&quot;,&quot;parentId&quot;:&quot;79349a61-fd05-416a-8556-88534d41f9f4&quot;,&quot;order&quot;:&quot;1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213,&quot;y&quot;:82.63,&quot;isEndPoint&quot;:true},{&quot;x&quot;:199.6,&quot;y&quot;:82.63,&quot;isEndPoint&quot;:true},{&quot;x&quot;:199.6,&quot;y&quot;:139.63,&quot;isEndPoint&quot;:true},{&quot;x&quot;:200.28,&quot;y&quot;:139.12,&quot;isEndPoint&quot;:true},{&quot;x&quot;:204.87602367797516,&quot;y&quot;:135.5646296070271,&quot;isEndPoint&quot;:false},{&quot;x&quot;:209.09180789220989,&quot;y&quot;:131.54321382238348,&quot;isEndPoint&quot;:false},{&quot;x&quot;:212.86000000000007,&quot;y&quot;:127.11999999999998,&quot;isEndPoint&quot;:true},{&quot;x&quot;:212.96000000000006,&quot;y&quot;:126.99999999999997,&quot;isEndPoint&quot;:true}],&quot;closed&quot;:true}},&quot;pathStyles&quot;:[{&quot;type&quot;:&quot;FILL&quot;,&quot;fillStyle&quot;:&quot;#030351&quot;}],&quot;opacity&quot;:1},&quot;b9134c5b-d118-41ad-9411-02ad22a58a9e&quot;:{&quot;type&quot;:&quot;FIGURE_OBJECT&quot;,&quot;id&quot;:&quot;b9134c5b-d118-41ad-9411-02ad22a58a9e&quot;,&quot;parent&quot;:{&quot;type&quot;:&quot;CHILD&quot;,&quot;parentId&quot;:&quot;79349a61-fd05-416a-8556-88534d41f9f4&quot;,&quot;order&quot;:&quot;1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0.05,&quot;y&quot;:58,&quot;isEndPoint&quot;:true},{&quot;x&quot;:30,&quot;y&quot;:57.85,&quot;isEndPoint&quot;:true},{&quot;x&quot;:26.219470562095637,&quot;y&quot;:52.939195258485015,&quot;isEndPoint&quot;:false},{&quot;x&quot;:22.002270972841174,&quot;y&quot;:48.380603321528994,&quot;isEndPoint&quot;:false},{&quot;x&quot;:17.39999999999982,&quot;y&quot;:44.229999999999805,&quot;isEndPoint&quot;:true},{&quot;x&quot;:16.69999999999982,&quot;y&quot;:43.5999999999998,&quot;isEndPoint&quot;:true},{&quot;x&quot;:16.69999999999982,&quot;y&quot;:105.0899999999998,&quot;isEndPoint&quot;:true},{&quot;x&quot;:30.09,&quot;y&quot;:105.0899999999998,&quot;isEndPoint&quot;:true}],&quot;closed&quot;:true}},&quot;pathStyles&quot;:[{&quot;type&quot;:&quot;FILL&quot;,&quot;fillStyle&quot;:&quot;#030351&quot;}],&quot;opacity&quot;:1},&quot;e7f6e561-4850-4bff-84fa-30cd9db0f621&quot;:{&quot;type&quot;:&quot;FIGURE_OBJECT&quot;,&quot;id&quot;:&quot;e7f6e561-4850-4bff-84fa-30cd9db0f621&quot;,&quot;parent&quot;:{&quot;type&quot;:&quot;CHILD&quot;,&quot;parentId&quot;:&quot;79349a61-fd05-416a-8556-88534d41f9f4&quot;,&quot;order&quot;:&quot;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76.24,&quot;y&quot;:129.47,&quot;isEndPoint&quot;:true},{&quot;x&quot;:72.24,&quot;y&quot;:124.21,&quot;isEndPoint&quot;:false},{&quot;x&quot;:68.1,&quot;y&quot;:118.27,&quot;isEndPoint&quot;:false},{&quot;x&quot;:63.709999999999994,&quot;y&quot;:111.31,&quot;isEndPoint&quot;:true},{&quot;x&quot;:62.93999999999999,&quot;y&quot;:110.08,&quot;isEndPoint&quot;:true},{&quot;x&quot;:62.93999999999999,&quot;y&quot;:132.35,&quot;isEndPoint&quot;:true},{&quot;x&quot;:76.33,&quot;y&quot;:132.35,&quot;isEndPoint&quot;:true},{&quot;x&quot;:76.33,&quot;y&quot;:129.59,&quot;isEndPoint&quot;:true}],&quot;closed&quot;:true}},&quot;pathStyles&quot;:[{&quot;type&quot;:&quot;FILL&quot;,&quot;fillStyle&quot;:&quot;#030351&quot;}],&quot;opacity&quot;:1},&quot;af8b744a-dfd7-4baf-ba4e-9ac55a86b658&quot;:{&quot;type&quot;:&quot;FIGURE_OBJECT&quot;,&quot;id&quot;:&quot;af8b744a-dfd7-4baf-ba4e-9ac55a86b658&quot;,&quot;parent&quot;:{&quot;type&quot;:&quot;CHILD&quot;,&quot;parentId&quot;:&quot;79349a61-fd05-416a-8556-88534d41f9f4&quot;,&quot;order&quot;:&quot;2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20.86,&quot;y&quot;:127.32,&quot;isEndPoint&quot;:true},{&quot;x&quot;:107.49,&quot;y&quot;:127.32,&quot;isEndPoint&quot;:true},{&quot;x&quot;:107.49,&quot;y&quot;:133.85999999999999,&quot;isEndPoint&quot;:true},{&quot;x&quot;:107.64,&quot;y&quot;:133.98,&quot;isEndPoint&quot;:true},{&quot;x&quot;:111.52973984723954,&quot;y&quot;:137.3967269001932,&quot;isEndPoint&quot;:false},{&quot;x&quot;:115.75449562441779,&quot;y&quot;:140.4120165111848,&quot;isEndPoint&quot;:false},{&quot;x&quot;:120.25000000000006,&quot;y&quot;:142.98000000000002,&quot;isEndPoint&quot;:true},{&quot;x&quot;:120.87000000000006,&quot;y&quot;:143.34000000000003,&quot;isEndPoint&quot;:true}],&quot;closed&quot;:true}},&quot;pathStyles&quot;:[{&quot;type&quot;:&quot;FILL&quot;,&quot;fillStyle&quot;:&quot;#030351&quot;}],&quot;opacity&quot;:1},&quot;e37fc87d-1bcf-4af7-b9d4-d7e80752e563&quot;:{&quot;type&quot;:&quot;FIGURE_OBJECT&quot;,&quot;id&quot;:&quot;e37fc87d-1bcf-4af7-b9d4-d7e80752e563&quot;,&quot;parent&quot;:{&quot;type&quot;:&quot;CHILD&quot;,&quot;parentId&quot;:&quot;79349a61-fd05-416a-8556-88534d41f9f4&quot;,&quot;order&quot;:&quot;2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67.07,&quot;y&quot;:96,&quot;isEndPoint&quot;:true},{&quot;x&quot;:153.69,&quot;y&quot;:96,&quot;isEndPoint&quot;:true},{&quot;x&quot;:153.69,&quot;y&quot;:98.6,&quot;isEndPoint&quot;:true},{&quot;x&quot;:153.69,&quot;y&quot;:98.6,&quot;isEndPoint&quot;:true},{&quot;x&quot;:153.69,&quot;y&quot;:152.44,&quot;isEndPoint&quot;:true},{&quot;x&quot;:154.09,&quot;y&quot;:152.44,&quot;isEndPoint&quot;:true},{&quot;x&quot;:155.46,&quot;y&quot;:152.52,&quot;isEndPoint&quot;:true},{&quot;x&quot;:156.52,&quot;y&quot;:152.58,&quot;isEndPoint&quot;:false},{&quot;x&quot;:157.61,&quot;y&quot;:152.65,&quot;isEndPoint&quot;:false},{&quot;x&quot;:158.75,&quot;y&quot;:152.65,&quot;isEndPoint&quot;:true},{&quot;x&quot;:161.42578289060316,&quot;y&quot;:152.64064272440456,&quot;isEndPoint&quot;:false},{&quot;x&quot;:164.09811205319488,&quot;y&quot;:152.45692009447635,&quot;isEndPoint&quot;:false},{&quot;x&quot;:166.74999999999997,&quot;y&quot;:152.1,&quot;isEndPoint&quot;:true},{&quot;x&quot;:167.11999999999998,&quot;y&quot;:152.1,&quot;isEndPoint&quot;:true}],&quot;closed&quot;:true}},&quot;pathStyles&quot;:[{&quot;type&quot;:&quot;FILL&quot;,&quot;fillStyle&quot;:&quot;#030351&quot;}],&quot;opacity&quot;:1},&quot;acaeb30b-8209-46e7-8e43-a6f431b06616&quot;:{&quot;type&quot;:&quot;FIGURE_OBJECT&quot;,&quot;id&quot;:&quot;acaeb30b-8209-46e7-8e43-a6f431b06616&quot;,&quot;parent&quot;:{&quot;type&quot;:&quot;CHILD&quot;,&quot;parentId&quot;:&quot;79349a61-fd05-416a-8556-88534d41f9f4&quot;,&quot;order&quot;:&quot;3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0.09,&quot;y&quot;:104.24,&quot;isEndPoint&quot;:true},{&quot;x&quot;:16.71,&quot;y&quot;:104.24,&quot;isEndPoint&quot;:true},{&quot;x&quot;:16.71,&quot;y&quot;:151.44,&quot;isEndPoint&quot;:true},{&quot;x&quot;:17.060000000000002,&quot;y&quot;:151.49,&quot;isEndPoint&quot;:true},{&quot;x&quot;:21.22562172883369,&quot;y&quot;:152.18705420388662,&quot;isEndPoint&quot;:false},{&quot;x&quot;:25.437130009448108,&quot;y&quot;:152.5747803630543,&quot;isEndPoint&quot;:false},{&quot;x&quot;:29.660000000000156,&quot;y&quot;:152.65,&quot;isEndPoint&quot;:true},{&quot;x&quot;:30.090000000000156,&quot;y&quot;:152.65,&quot;isEndPoint&quot;:true}],&quot;closed&quot;:true}},&quot;pathStyles&quot;:[{&quot;type&quot;:&quot;FILL&quot;,&quot;fillStyle&quot;:&quot;#002479&quot;}],&quot;opacity&quot;:1},&quot;21f9ef97-cb6c-453f-84e6-441322e3eb01&quot;:{&quot;type&quot;:&quot;FIGURE_OBJECT&quot;,&quot;id&quot;:&quot;21f9ef97-cb6c-453f-84e6-441322e3eb01&quot;,&quot;parent&quot;:{&quot;type&quot;:&quot;CHILD&quot;,&quot;parentId&quot;:&quot;79349a61-fd05-416a-8556-88534d41f9f4&quot;,&quot;order&quot;:&quot;3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63,&quot;y&quot;:131.51,&quot;isEndPoint&quot;:true},{&quot;x&quot;:63,&quot;y&quot;:143.75,&quot;isEndPoint&quot;:true},{&quot;x&quot;:63.65,&quot;y&quot;:143.33,&quot;isEndPoint&quot;:true},{&quot;x&quot;:68.22274569557521,&quot;y&quot;:140.28412286538423,&quot;isEndPoint&quot;:false},{&quot;x&quot;:72.4479616797715,&quot;y&quot;:136.74634281512465,&quot;isEndPoint&quot;:false},{&quot;x&quot;:76.25,&quot;y&quot;:132.78,&quot;isEndPoint&quot;:true},{&quot;x&quot;:76.37,&quot;y&quot;:132.66,&quot;isEndPoint&quot;:true},{&quot;x&quot;:76.37,&quot;y&quot;:131.5,&quot;isEndPoint&quot;:true}],&quot;closed&quot;:true}},&quot;pathStyles&quot;:[{&quot;type&quot;:&quot;FILL&quot;,&quot;fillStyle&quot;:&quot;#002479&quot;}],&quot;opacity&quot;:1},&quot;536f50f2-c45a-406b-ad44-ef1ce8883f03&quot;:{&quot;type&quot;:&quot;FIGURE_OBJECT&quot;,&quot;id&quot;:&quot;536f50f2-c45a-406b-ad44-ef1ce8883f03&quot;,&quot;parent&quot;:{&quot;type&quot;:&quot;CHILD&quot;,&quot;parentId&quot;:&quot;79349a61-fd05-416a-8556-88534d41f9f4&quot;,&quot;order&quot;:&quot;4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20.85,&quot;y&quot;:103.81,&quot;isEndPoint&quot;:true},{&quot;x&quot;:120.07,&quot;y&quot;:105.16,&quot;isEndPoint&quot;:true},{&quot;x&quot;:115.27,&quot;y&quot;:113.44999999999999,&quot;isEndPoint&quot;:false},{&quot;x&quot;:111.41999999999999,&quot;y&quot;:119.69999999999999,&quot;isEndPoint&quot;:false},{&quot;x&quot;:107.55999999999999,&quot;y&quot;:125.42,&quot;isEndPoint&quot;:true},{&quot;x&quot;:107.49,&quot;y&quot;:125.53,&quot;isEndPoint&quot;:true},{&quot;x&quot;:107.49,&quot;y&quot;:128.16,&quot;isEndPoint&quot;:true},{&quot;x&quot;:120.86,&quot;y&quot;:128.16,&quot;isEndPoint&quot;:true}],&quot;closed&quot;:true}},&quot;pathStyles&quot;:[{&quot;type&quot;:&quot;FILL&quot;,&quot;fillStyle&quot;:&quot;#002479&quot;}],&quot;opacity&quot;:1},&quot;987107b7-c9a8-4d8c-860b-93086c19191d&quot;:{&quot;type&quot;:&quot;FIGURE_OBJECT&quot;,&quot;id&quot;:&quot;987107b7-c9a8-4d8c-860b-93086c19191d&quot;,&quot;parent&quot;:{&quot;type&quot;:&quot;CHILD&quot;,&quot;parentId&quot;:&quot;79349a61-fd05-416a-8556-88534d41f9f4&quot;,&quot;order&quot;:&quot;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67,&quot;y&quot;:39.88,&quot;isEndPoint&quot;:true},{&quot;x&quot;:166.33,&quot;y&quot;:40.38,&quot;isEndPoint&quot;:true},{&quot;x&quot;:161.72813733610758,&quot;y&quot;:43.93209727055157,&quot;isEndPoint&quot;:false},{&quot;x&quot;:157.5087122922788,&quot;y&quot;:47.9537891312303,&quot;isEndPoint&quot;:false},{&quot;x&quot;:153.7400000000001,&quot;y&quot;:52.37999999999994,&quot;isEndPoint&quot;:true},{&quot;x&quot;:153.6400000000001,&quot;y&quot;:52.499999999999936,&quot;isEndPoint&quot;:true},{&quot;x&quot;:153.6400000000001,&quot;y&quot;:96.87999999999994,&quot;isEndPoint&quot;:true},{&quot;x&quot;:167.0100000000001,&quot;y&quot;:96.87999999999994,&quot;isEndPoint&quot;:true}],&quot;closed&quot;:true}},&quot;pathStyles&quot;:[{&quot;type&quot;:&quot;FILL&quot;,&quot;fillStyle&quot;:&quot;#002479&quot;}],&quot;opacity&quot;:1},&quot;baca4dec-a7a7-4cd1-87be-aa816f2952ec&quot;:{&quot;type&quot;:&quot;FIGURE_OBJECT&quot;,&quot;id&quot;:&quot;baca4dec-a7a7-4cd1-87be-aa816f2952ec&quot;,&quot;parent&quot;:{&quot;type&quot;:&quot;CHILD&quot;,&quot;parentId&quot;:&quot;79349a61-fd05-416a-8556-88534d41f9f4&quot;,&quot;order&quot;:&quot;5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50,&quot;y&quot;:74.4,&quot;isEndPoint&quot;:true},{&quot;x&quot;:336.58,&quot;y&quot;:74.4,&quot;isEndPoint&quot;:true},{&quot;x&quot;:336.58,&quot;y&quot;:121.51,&quot;isEndPoint&quot;:true},{&quot;x&quot;:336.66999999999996,&quot;y&quot;:121.63000000000001,&quot;isEndPoint&quot;:true},{&quot;x&quot;:340.4493965795697,&quot;y&quot;:126.54176133330492,&quot;isEndPoint&quot;:false},{&quot;x&quot;:344.6666873194568,&quot;y&quot;:131.10045179975435,&quot;isEndPoint&quot;:false},{&quot;x&quot;:349.27000000000004,&quot;y&quot;:135.25000000000003,&quot;isEndPoint&quot;:true},{&quot;x&quot;:349.96000000000004,&quot;y&quot;:135.87000000000003,&quot;isEndPoint&quot;:true}],&quot;closed&quot;:true}},&quot;pathStyles&quot;:[{&quot;type&quot;:&quot;FILL&quot;,&quot;fillStyle&quot;:&quot;#002479&quot;}],&quot;opacity&quot;:1},&quot;77df890d-9a81-4cd8-99ab-c3e11a13f2e9&quot;:{&quot;type&quot;:&quot;FIGURE_OBJECT&quot;,&quot;id&quot;:&quot;77df890d-9a81-4cd8-99ab-c3e11a13f2e9&quot;,&quot;parent&quot;:{&quot;type&quot;:&quot;CHILD&quot;,&quot;parentId&quot;:&quot;79349a61-fd05-416a-8556-88534d41f9f4&quot;,&quot;order&quot;:&quot;5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03.71,&quot;y&quot;:47.13,&quot;isEndPoint&quot;:true},{&quot;x&quot;:290.33,&quot;y&quot;:47.13,&quot;isEndPoint&quot;:true},{&quot;x&quot;:290.33,&quot;y&quot;:49.9,&quot;isEndPoint&quot;:true},{&quot;x&quot;:290.40999999999997,&quot;y&quot;:50.019999999999996,&quot;isEndPoint&quot;:true},{&quot;x&quot;:294.46999999999997,&quot;y&quot;:55.309999999999995,&quot;isEndPoint&quot;:false},{&quot;x&quot;:298.57,&quot;y&quot;:61.25,&quot;isEndPoint&quot;:false},{&quot;x&quot;:302.93999999999994,&quot;y&quot;:68.16999999999999,&quot;isEndPoint&quot;:true},{&quot;x&quot;:303.7099999999999,&quot;y&quot;:69.39999999999999,&quot;isEndPoint&quot;:true}],&quot;closed&quot;:true}},&quot;pathStyles&quot;:[{&quot;type&quot;:&quot;FILL&quot;,&quot;fillStyle&quot;:&quot;#002479&quot;}],&quot;opacity&quot;:1},&quot;fdf2fe2b-0d9c-43af-a402-968768c4e3d8&quot;:{&quot;type&quot;:&quot;FIGURE_OBJECT&quot;,&quot;id&quot;:&quot;fdf2fe2b-0d9c-43af-a402-968768c4e3d8&quot;,&quot;parent&quot;:{&quot;type&quot;:&quot;CHILD&quot;,&quot;parentId&quot;:&quot;79349a61-fd05-416a-8556-88534d41f9f4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259.17,&quot;y&quot;:45.61,&quot;isEndPoint&quot;:true},{&quot;x&quot;:259.03000000000003,&quot;y&quot;:45.49,&quot;isEndPoint&quot;:true},{&quot;x&quot;:255.13574938766078,&quot;y&quot;:42.0789671330767,&quot;isEndPoint&quot;:false},{&quot;x&quot;:250.91158566726057,&quot;y&quot;:39.06410008441678,&quot;isEndPoint&quot;:false},{&quot;x&quot;:246.41999999999996,&quot;y&quot;:36.48999999999997,&quot;isEndPoint&quot;:true},{&quot;x&quot;:245.78999999999996,&quot;y&quot;:36.12999999999997,&quot;isEndPoint&quot;:true},{&quot;x&quot;:245.78999999999996,&quot;y&quot;:52.17,&quot;isEndPoint&quot;:true},{&quot;x&quot;:259.16999999999996,&quot;y&quot;:52.17,&quot;isEndPoint&quot;:true}],&quot;closed&quot;:true}},&quot;pathStyles&quot;:[{&quot;type&quot;:&quot;FILL&quot;,&quot;fillStyle&quot;:&quot;#002479&quot;}],&quot;opacity&quot;:1},&quot;206180aa-8d28-4761-b0b7-daef9d290e7d&quot;:{&quot;type&quot;:&quot;FIGURE_OBJECT&quot;,&quot;id&quot;:&quot;206180aa-8d28-4761-b0b7-daef9d290e7d&quot;,&quot;parent&quot;:{&quot;type&quot;:&quot;CHILD&quot;,&quot;parentId&quot;:&quot;79349a61-fd05-416a-8556-88534d41f9f4&quot;,&quot;order&quot;:&quot;6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212.93,&quot;y&quot;:27,&quot;isEndPoint&quot;:true},{&quot;x&quot;:212.53,&quot;y&quot;:27,&quot;isEndPoint&quot;:true},{&quot;x&quot;:211.13,&quot;y&quot;:26.92,&quot;isEndPoint&quot;:true},{&quot;x&quot;:210.13,&quot;y&quot;:26.860000000000003,&quot;isEndPoint&quot;:false},{&quot;x&quot;:209,&quot;y&quot;:26.790000000000003,&quot;isEndPoint&quot;:false},{&quot;x&quot;:207.87,&quot;y&quot;:26.790000000000003,&quot;isEndPoint&quot;:true},{&quot;x&quot;:205.2140090760144,&quot;y&quot;:26.804792562578868,&quot;isEndPoint&quot;:false},{&quot;x&quot;:202.5617744149381,&quot;y&quot;:26.991851934140925,&quot;isEndPoint&quot;:false},{&quot;x&quot;:199.92999999999995,&quot;y&quot;:27.35000000000001,&quot;isEndPoint&quot;:true},{&quot;x&quot;:199.55999999999995,&quot;y&quot;:27.40000000000001,&quot;isEndPoint&quot;:true},{&quot;x&quot;:199.55999999999995,&quot;y&quot;:83.47000000000001,&quot;isEndPoint&quot;:true},{&quot;x&quot;:213,&quot;y&quot;:83.47000000000001,&quot;isEndPoint&quot;:true}],&quot;closed&quot;:true}},&quot;pathStyles&quot;:[{&quot;type&quot;:&quot;FILL&quot;,&quot;fillStyle&quot;:&quot;#002479&quot;}],&quot;opacity&quot;:1},&quot;b47c23c6-8534-47c3-81d0-c33fd605deac&quot;:{&quot;type&quot;:&quot;FIGURE_OBJECT&quot;,&quot;id&quot;:&quot;b47c23c6-8534-47c3-81d0-c33fd605deac&quot;,&quot;parent&quot;:{&quot;type&quot;:&quot;CHILD&quot;,&quot;parentId&quot;:&quot;79349a61-fd05-416a-8556-88534d41f9f4&quot;,&quot;order&quot;:&quot;6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66.66,&quot;y&quot;:10.71,&quot;isEndPoint&quot;:true},{&quot;x&quot;:356.3537151222754,&quot;y&quot;:7.593358760428103,&quot;isEndPoint&quot;:false},{&quot;x&quot;:345.6369627836429,&quot;y&quot;:6.046020187470461,&quot;isEndPoint&quot;:false},{&quot;x&quot;:334.86999999999995,&quot;y&quot;:6.1200000000000045,&quot;isEndPoint&quot;:true},{&quot;x&quot;:334.79999999999995,&quot;y&quot;:6.1200000000000045,&quot;isEndPoint&quot;:true},{&quot;x&quot;:311.79999999999995,&quot;y&quot;:6.1200000000000045,&quot;isEndPoint&quot;:false},{&quot;x&quot;:292.29999999999995,&quot;y&quot;:14.750000000000005,&quot;isEndPoint&quot;:false},{&quot;x&quot;:275.2099999999999,&quot;y&quot;:32.45,&quot;isEndPoint&quot;:true},{&quot;x&quot;:275.2099999999999,&quot;y&quot;:32.45,&quot;isEndPoint&quot;:false},{&quot;x&quot;:284.62999999999994,&quot;y&quot;:42.61,&quot;isEndPoint&quot;:false},{&quot;x&quot;:289.2099999999999,&quot;y&quot;:48.45,&quot;isEndPoint&quot;:true},{&quot;x&quot;:289.2099999999999,&quot;y&quot;:48.45,&quot;isEndPoint&quot;:false},{&quot;x&quot;:299.2099999999999,&quot;y&quot;:39.6,&quot;isEndPoint&quot;:false},{&quot;x&quot;:303.4699999999999,&quot;y&quot;:36.82,&quot;isEndPoint&quot;:true},{&quot;x&quot;:312.73731358204407,&quot;y&quot;:30.6490780104669,&quot;isEndPoint&quot;:false},{&quot;x&quot;:323.64667229230133,&quot;y&quot;:27.408674433162773,&quot;isEndPoint&quot;:false},{&quot;x&quot;:334.78,&quot;y&quot;:27.52000000000001,&quot;isEndPoint&quot;:true},{&quot;x&quot;:335.17999999999995,&quot;y&quot;:27.52000000000001,&quot;isEndPoint&quot;:false},{&quot;x&quot;:336.59,&quot;y&quot;:27.61000000000001,&quot;isEndPoint&quot;:false},{&quot;x&quot;:336.91999999999996,&quot;y&quot;:27.62000000000001,&quot;isEndPoint&quot;:true},{&quot;x&quot;:341.0988051773297,&quot;y&quot;:27.697220626898712,&quot;isEndPoint&quot;:false},{&quot;x&quot;:345.2664627870022,&quot;y&quot;:28.07822541238602,&quot;isEndPoint&quot;:false},{&quot;x&quot;:349.3900000000002,&quot;y&quot;:28.76000000000002,&quot;isEndPoint&quot;:true},{&quot;x&quot;:355.18000000000023,&quot;y&quot;:29.76000000000002,&quot;isEndPoint&quot;:false},{&quot;x&quot;:366.62000000000023,&quot;y&quot;:33.76000000000002,&quot;isEndPoint&quot;:false},{&quot;x&quot;:366.62000000000023,&quot;y&quot;:33.76000000000002,&quot;isEndPoint&quot;:true}],&quot;closed&quot;:true}},&quot;pathStyles&quot;:[{&quot;type&quot;:&quot;FILL&quot;,&quot;fillStyle&quot;:&quot;#030351&quot;}],&quot;opacity&quot;:1},&quot;a42862e9-c7d7-4e86-8563-c7d19a8693b1&quot;:{&quot;type&quot;:&quot;FIGURE_OBJECT&quot;,&quot;id&quot;:&quot;a42862e9-c7d7-4e86-8563-c7d19a8693b1&quot;,&quot;parent&quot;:{&quot;type&quot;:&quot;CHILD&quot;,&quot;parentId&quot;:&quot;79349a61-fd05-416a-8556-88534d41f9f4&quot;,&quot;order&quot;:&quot;7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91.44,&quot;y&quot;:146.43,&quot;isEndPoint&quot;:true},{&quot;x&quot;:86.38463543927794,&quot;y&quot;:141.65321052475906,&quot;isEndPoint&quot;:false},{&quot;x&quot;:81.70416494303666,&quot;y&quot;:136.49466339925883,&quot;isEndPoint&quot;:false},{&quot;x&quot;:77.43999999999997,&quot;y&quot;:131,&quot;isEndPoint&quot;:true},{&quot;x&quot;:77.12999999999997,&quot;y&quot;:130.61,&quot;isEndPoint&quot;:true},{&quot;x&quot;:76.79999999999997,&quot;y&quot;:130.97000000000003,&quot;isEndPoint&quot;:true},{&quot;x&quot;:76.47999999999998,&quot;y&quot;:131.32000000000002,&quot;isEndPoint&quot;:false},{&quot;x&quot;:76.14999999999996,&quot;y&quot;:131.66000000000003,&quot;isEndPoint&quot;:false},{&quot;x&quot;:75.79999999999997,&quot;y&quot;:131.97000000000003,&quot;isEndPoint&quot;:true},{&quot;x&quot;:75.60999999999997,&quot;y&quot;:132.16000000000003,&quot;isEndPoint&quot;:true},{&quot;x&quot;:71.85251484537426,&quot;y&quot;:136.08392635758878,&quot;isEndPoint&quot;:false},{&quot;x&quot;:67.67394880640714,&quot;y&quot;:139.58171478346574,&quot;isEndPoint&quot;:false},{&quot;x&quot;:63.14999999999993,&quot;y&quot;:142.5900000000001,&quot;isEndPoint&quot;:true},{&quot;x&quot;:53.88923323977363,&quot;y&quot;:148.7669349330322,&quot;isEndPoint&quot;:false},{&quot;x&quot;:42.98114563164461,&quot;y&quot;:152.00799610733253,&quot;isEndPoint&quot;:false},{&quot;x&quot;:31.849999999999998,&quot;y&quot;:151.89000000000004,&quot;isEndPoint&quot;:true},{&quot;x&quot;:31.439999999999998,&quot;y&quot;:151.89000000000004,&quot;isEndPoint&quot;:false},{&quot;x&quot;:31.06,&quot;y&quot;:151.89000000000004,&quot;isEndPoint&quot;:false},{&quot;x&quot;:30.669999999999998,&quot;y&quot;:151.89000000000004,&quot;isEndPoint&quot;:true},{&quot;x&quot;:30.279999999999998,&quot;y&quot;:151.89000000000004,&quot;isEndPoint&quot;:false},{&quot;x&quot;:30.04,&quot;y&quot;:151.89000000000004,&quot;isEndPoint&quot;:false},{&quot;x&quot;:29.669999999999998,&quot;y&quot;:151.89000000000004,&quot;isEndPoint&quot;:true},{&quot;x&quot;:25.487708539228937,&quot;y&quot;:151.80816577475775,&quot;isEndPoint&quot;:false},{&quot;x&quot;:21.316819184443546,&quot;y&quot;:151.42382901530237,&quot;isEndPoint&quot;:false},{&quot;x&quot;:17.19000000000014,&quot;y&quot;:150.74000000000007,&quot;isEndPoint&quot;:true},{&quot;x&quot;:11.278927546541883,&quot;y&quot;:149.68405115485865,&quot;isEndPoint&quot;:false},{&quot;x&quot;:5.510349958589579,&quot;y&quot;:147.94575959548735,&quot;isEndPoint&quot;:false},{&quot;x&quot;:1.0302869668521453e-13,&quot;y&quot;:145.56000000000006,&quot;isEndPoint&quot;:true},{&quot;x&quot;:1.0302869668521453e-13,&quot;y&quot;:168.69000000000005,&quot;isEndPoint&quot;:true},{&quot;x&quot;:10.30162329214857,&quot;y&quot;:171.83711630168585,&quot;isEndPoint&quot;:false},{&quot;x&quot;:21.01847385020298,&quot;y&quot;:173.41480930614307,&quot;isEndPoint&quot;:false},{&quot;x&quot;:31.78999999999985,&quot;y&quot;:173.37,&quot;isEndPoint&quot;:true},{&quot;x&quot;:31.85999999999985,&quot;y&quot;:173.37,&quot;isEndPoint&quot;:true},{&quot;x&quot;:54.85999999999985,&quot;y&quot;:173.37,&quot;isEndPoint&quot;:false},{&quot;x&quot;:74.35999999999984,&quot;y&quot;:164.74,&quot;isEndPoint&quot;:false},{&quot;x&quot;:91.45999999999985,&quot;y&quot;:147.03,&quot;isEndPoint&quot;:true},{&quot;x&quot;:91.74999999999986,&quot;y&quot;:146.73,&quot;isEndPoint&quot;:true}],&quot;closed&quot;:true}},&quot;pathStyles&quot;:[{&quot;type&quot;:&quot;FILL&quot;,&quot;fillStyle&quot;:&quot;#002479&quot;}],&quot;opacity&quot;:1},&quot;2f303ee5-2fc8-497f-be28-b9a09293fb2d&quot;:{&quot;type&quot;:&quot;FIGURE_OBJECT&quot;,&quot;id&quot;:&quot;2f303ee5-2fc8-497f-be28-b9a09293fb2d&quot;,&quot;parent&quot;:{&quot;type&quot;:&quot;CHILD&quot;,&quot;parentId&quot;:&quot;79349a61-fd05-416a-8556-88534d41f9f4&quot;,&quot;order&quot;:&quot;72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7.12,&quot;y&quot;:85.46,&quot;isEndPoint&quot;:true},{&quot;x&quot;:101.98,&quot;y&quot;:94.52,&quot;isEndPoint&quot;:false},{&quot;x&quot;:96.12,&quot;y&quot;:104.78999999999999,&quot;isEndPoint&quot;:false},{&quot;x&quot;:90.04,&quot;y&quot;:113.91,&quot;isEndPoint&quot;:true},{&quot;x&quot;:104.81,&quot;y&quot;:130.82999999999998,&quot;isEndPoint&quot;:true},{&quot;x&quot;:105.98,&quot;y&quot;:129.20999999999998,&quot;isEndPoint&quot;:false},{&quot;x&quot;:107.14,&quot;y&quot;:127.54999999999998,&quot;isEndPoint&quot;:false},{&quot;x&quot;:108.26,&quot;y&quot;:125.88999999999999,&quot;isEndPoint&quot;:true},{&quot;x&quot;:112.12,&quot;y&quot;:120.14999999999999,&quot;isEndPoint&quot;:false},{&quot;x&quot;:124.53,&quot;y&quot;:99.07,&quot;isEndPoint&quot;:false},{&quot;x&quot;:126.35000000000001,&quot;y&quot;:95.88999999999999,&quot;isEndPoint&quot;:true},{&quot;x&quot;:135,&quot;y&quot;:80.7,&quot;isEndPoint&quot;:false},{&quot;x&quot;:143.84,&quot;y&quot;:65,&quot;isEndPoint&quot;:false},{&quot;x&quot;:154.4,&quot;y&quot;:52.9,&quot;isEndPoint&quot;:true},{&quot;x&quot;:158.13781969830802,&quot;y&quot;:48.53141661436559,&quot;isEndPoint&quot;:false},{&quot;x&quot;:162.31663549504384,&quot;y&quot;:44.56036872412345,&quot;isEndPoint&quot;:false},{&quot;x&quot;:166.8700000000001,&quot;y&quot;:41.04999999999991,&quot;isEndPoint&quot;:true},{&quot;x&quot;:171.88578540620404,&quot;y&quot;:37.225914480582375,&quot;isEndPoint&quot;:false},{&quot;x&quot;:177.4885011591943,&quot;y&quot;:34.24050114384736,&quot;isEndPoint&quot;:false},{&quot;x&quot;:183.45999999999998,&quot;y&quot;:32.21000000000002,&quot;isEndPoint&quot;:true},{&quot;x&quot;:186.39722950771255,&quot;y&quot;:31.112672415490394,&quot;isEndPoint&quot;:false},{&quot;x&quot;:189.4037840341981,&quot;y&quot;:30.210706057544726,&quot;isEndPoint&quot;:false},{&quot;x&quot;:192.46000000000015,&quot;y&quot;:29.509999999999962,&quot;isEndPoint&quot;:true},{&quot;x&quot;:192.46000000000015,&quot;y&quot;:7.32,&quot;isEndPoint&quot;:true},{&quot;x&quot;:143.52,&quot;y&quot;:14.7,&quot;isEndPoint&quot;:false},{&quot;x&quot;:123.29,&quot;y&quot;:57,&quot;isEndPoint&quot;:false},{&quot;x&quot;:107.12,&quot;y&quot;:85.46,&quot;isEndPoint&quot;:true}],&quot;closed&quot;:true}},&quot;pathStyles&quot;:[{&quot;type&quot;:&quot;FILL&quot;,&quot;fillStyle&quot;:&quot;#002479&quot;}],&quot;opacity&quot;:1},&quot;005a10df-9011-466c-8c82-2d09d687e357&quot;:{&quot;type&quot;:&quot;FIGURE_OBJECT&quot;,&quot;id&quot;:&quot;005a10df-9011-466c-8c82-2d09d687e357&quot;,&quot;parent&quot;:{&quot;type&quot;:&quot;CHILD&quot;,&quot;parentId&quot;:&quot;79349a61-fd05-416a-8556-88534d41f9f4&quot;,&quot;order&quot;:&quot;75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261.85,&quot;y&quot;:48.65,&quot;isEndPoint&quot;:true},{&quot;x&quot;:260.70000000000005,&quot;y&quot;:50.26,&quot;isEndPoint&quot;:false},{&quot;x&quot;:259.54,&quot;y&quot;:51.92,&quot;isEndPoint&quot;:false},{&quot;x&quot;:258.41,&quot;y&quot;:53.589999999999996,&quot;isEndPoint&quot;:true},{&quot;x&quot;:254.56000000000003,&quot;y&quot;:59.29,&quot;isEndPoint&quot;:false},{&quot;x&quot;:250.70000000000002,&quot;y&quot;:65.59,&quot;isEndPoint&quot;:false},{&quot;x&quot;:245.87000000000003,&quot;y&quot;:73.89999999999999,&quot;isEndPoint&quot;:true},{&quot;x&quot;:243.05000000000004,&quot;y&quot;:78.78999999999999,&quot;isEndPoint&quot;:false},{&quot;x&quot;:240.32000000000002,&quot;y&quot;:83.63,&quot;isEndPoint&quot;:true},{&quot;x&quot;:231.71000000000004,&quot;y&quot;:98.78999999999999,&quot;isEndPoint&quot;:false},{&quot;x&quot;:222.82000000000002,&quot;y&quot;:114.47,&quot;isEndPoint&quot;:false},{&quot;x&quot;:212.26000000000002,&quot;y&quot;:126.63,&quot;isEndPoint&quot;:true},{&quot;x&quot;:208.52771506003774,&quot;y&quot;:131.00033494483148,&quot;isEndPoint&quot;:false},{&quot;x&quot;:204.3520222315104,&quot;y&quot;:134.97159979379205,&quot;isEndPoint&quot;:false},{&quot;x&quot;:199.80000000000004,&quot;y&quot;:138.48000000000002,&quot;isEndPoint&quot;:true},{&quot;x&quot;:194.62000000000003,&quot;y&quot;:142.39000000000001,&quot;isEndPoint&quot;:false},{&quot;x&quot;:181.53000000000003,&quot;y&quot;:148.07000000000002,&quot;isEndPoint&quot;:false},{&quot;x&quot;:180.80000000000004,&quot;y&quot;:148.34000000000003,&quot;isEndPoint&quot;:true},{&quot;x&quot;:180.80000000000004,&quot;y&quot;:170.34000000000003,&quot;isEndPoint&quot;:true},{&quot;x&quot;:183.45000000000005,&quot;y&quot;:169.60000000000002,&quot;isEndPoint&quot;:true},{&quot;x&quot;:221.64000000000004,&quot;y&quot;:160.82000000000002,&quot;isEndPoint&quot;:false},{&quot;x&quot;:241.77000000000004,&quot;y&quot;:125.34000000000003,&quot;isEndPoint&quot;:false},{&quot;x&quot;:259.53000000000003,&quot;y&quot;:94.03000000000003,&quot;isEndPoint&quot;:true},{&quot;x&quot;:265.72,&quot;y&quot;:83.11000000000003,&quot;isEndPoint&quot;:false},{&quot;x&quot;:276.78000000000003,&quot;y&quot;:65.33000000000003,&quot;isEndPoint&quot;:false},{&quot;x&quot;:276.78000000000003,&quot;y&quot;:65.33000000000003,&quot;isEndPoint&quot;:true}],&quot;closed&quot;:true}},&quot;pathStyles&quot;:[{&quot;type&quot;:&quot;FILL&quot;,&quot;fillStyle&quot;:&quot;#030351&quot;}],&quot;opacity&quot;:1},&quot;fb016965-366c-48ca-80c9-309cb29d3ce8&quot;:{&quot;type&quot;:&quot;FIGURE_OBJECT&quot;,&quot;id&quot;:&quot;fb016965-366c-48ca-80c9-309cb29d3ce8&quot;,&quot;parent&quot;:{&quot;type&quot;:&quot;CHILD&quot;,&quot;parentId&quot;:&quot;79349a61-fd05-416a-8556-88534d41f9f4&quot;,&quot;order&quot;:&quot;8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66.63,&quot;y&quot;:151.29,&quot;isEndPoint&quot;:true},{&quot;x&quot;:164.03146878794274,&quot;y&quot;:151.64422106225862,&quot;isEndPoint&quot;:false},{&quot;x&quot;:161.41253536723787,&quot;y&quot;:151.82794725886419,&quot;isEndPoint&quot;:false},{&quot;x&quot;:158.78999999999982,&quot;y&quot;:151.84000000000003,&quot;isEndPoint&quot;:true},{&quot;x&quot;:157.6799999999998,&quot;y&quot;:151.84000000000003,&quot;isEndPoint&quot;:false},{&quot;x&quot;:154.63999999999982,&quot;y&quot;:151.66000000000003,&quot;isEndPoint&quot;:false},{&quot;x&quot;:154.16999999999982,&quot;y&quot;:151.63000000000002,&quot;isEndPoint&quot;:true},{&quot;x&quot;:145.4577840126345,&quot;y&quot;:151.28025696721906,&quot;isEndPoint&quot;:false},{&quot;x&quot;:136.86856889990503,&quot;y&quot;:149.45082177982275,&quot;isEndPoint&quot;:false},{&quot;x&quot;:128.77000000000004,&quot;y&quot;:146.22000000000003,&quot;isEndPoint&quot;:true},{&quot;x&quot;:125.98625598697524,&quot;y&quot;:145.08667752959292,&quot;isEndPoint&quot;:false},{&quot;x&quot;:123.27744952445175,&quot;y&quot;:143.77736540467401,&quot;isEndPoint&quot;:false},{&quot;x&quot;:120.65999999999994,&quot;y&quot;:142.29999999999998,&quot;isEndPoint&quot;:true},{&quot;x&quot;:116.21327892615184,&quot;y&quot;:139.7469176912137,&quot;isEndPoint&quot;:false},{&quot;x&quot;:112.03546041417886,&quot;y&quot;:136.75175349738544,&quot;isEndPoint&quot;:false},{&quot;x&quot;:108.19,&quot;y&quot;:133.36000000000004,&quot;isEndPoint&quot;:true},{&quot;x&quot;:104.34453958582114,&quot;y&quot;:129.96824650261465,&quot;isEndPoint&quot;:false},{&quot;x&quot;:105.78,&quot;y&quot;:131.27000000000004,&quot;isEndPoint&quot;:false},{&quot;x&quot;:104.75999999999999,&quot;y&quot;:130.29000000000005,&quot;isEndPoint&quot;:true},{&quot;x&quot;:99.62875000758602,&quot;y&quot;:125.24123713396696,&quot;isEndPoint&quot;:false},{&quot;x&quot;:94.94456837550796,&quot;y&quot;:119.75739878041273,&quot;isEndPoint&quot;:false},{&quot;x&quot;:90.75999999999993,&quot;y&quot;:113.89999999999999,&quot;isEndPoint&quot;:true},{&quot;x&quot;:83.75999999999993,&quot;y&quot;:104.24999999999999,&quot;isEndPoint&quot;:false},{&quot;x&quot;:70.96999999999994,&quot;y&quot;:82.63,&quot;isEndPoint&quot;:false},{&quot;x&quot;:70.96999999999994,&quot;y&quot;:82.63,&quot;isEndPoint&quot;:true},{&quot;x&quot;:54.3,&quot;y&quot;:54.37,&quot;isEndPoint&quot;:false},{&quot;x&quot;:34.88,&quot;y&quot;:22.21,&quot;isEndPoint&quot;:false},{&quot;x&quot;:0,&quot;y&quot;:10.71,&quot;isEndPoint&quot;:true},{&quot;x&quot;:0,&quot;y&quot;:33.81,&quot;isEndPoint&quot;:true},{&quot;x&quot;:6.116535402331188,&quot;y&quot;:36.62509163687658,&quot;isEndPoint&quot;:false},{&quot;x&quot;:11.781547807290053,&quot;y&quot;:40.33211938551118,&quot;isEndPoint&quot;:false},{&quot;x&quot;:16.809999999999924,&quot;y&quot;:44.809999999999945,&quot;isEndPoint&quot;:true},{&quot;x&quot;:21.37406658658638,&quot;y&quot;:48.9286699697045,&quot;isEndPoint&quot;:false},{&quot;x&quot;:25.557654983035874,&quot;y&quot;:53.45029230858711,&quot;isEndPoint&quot;:false},{&quot;x&quot;:29.309999999999903,&quot;y&quot;:58.319999999999894,&quot;isEndPoint&quot;:true},{&quot;x&quot;:37.4299999999999,&quot;y&quot;:68.7199999999999,&quot;isEndPoint&quot;:false},{&quot;x&quot;:44.7799999999999,&quot;y&quot;:81.19999999999989,&quot;isEndPoint&quot;:false},{&quot;x&quot;:51.8899999999999,&quot;y&quot;:93.3199999999999,&quot;isEndPoint&quot;:true},{&quot;x&quot;:51.8899999999999,&quot;y&quot;:93.3199999999999,&quot;isEndPoint&quot;:false},{&quot;x&quot;:59.7799999999999,&quot;y&quot;:106.6399999999999,&quot;isEndPoint&quot;:false},{&quot;x&quot;:62.9999999999999,&quot;y&quot;:111.75999999999989,&quot;isEndPoint&quot;:true},{&quot;x&quot;:67.4099999999999,&quot;y&quot;:118.75999999999989,&quot;isEndPoint&quot;:false},{&quot;x&quot;:75.8499999999999,&quot;y&quot;:130.3299999999999,&quot;isEndPoint&quot;:false},{&quot;x&quot;:75.8499999999999,&quot;y&quot;:130.3299999999999,&quot;isEndPoint&quot;:true},{&quot;x&quot;:76.11999999999989,&quot;y&quot;:130.6899999999999,&quot;isEndPoint&quot;:false},{&quot;x&quot;:76.3899999999999,&quot;y&quot;:131.0499999999999,&quot;isEndPoint&quot;:false},{&quot;x&quot;:76.66999999999989,&quot;y&quot;:131.3999999999999,&quot;isEndPoint&quot;:true},{&quot;x&quot;:76.75999999999989,&quot;y&quot;:131.5199999999999,&quot;isEndPoint&quot;:true},{&quot;x&quot;:81.05802167461496,&quot;y&quot;:137.05092896047927,&quot;isEndPoint&quot;:false},{&quot;x&quot;:85.775280254745,&quot;y&quot;:142.24292228077832,&quot;isEndPoint&quot;:false},{&quot;x&quot;:90.87000000000002,&quot;y&quot;:147.05,&quot;isEndPoint&quot;:true},{&quot;x&quot;:98.05449613581743,&quot;y&quot;:153.87010345203657,&quot;isEndPoint&quot;:false},{&quot;x&quot;:106.23894928983198,&quot;y&quot;:159.55234637107841,&quot;isEndPoint&quot;:false},{&quot;x&quot;:115.13999999999999,&quot;y&quot;:163.89999999999998,&quot;isEndPoint&quot;:true},{&quot;x&quot;:128.23999999999998,&quot;y&quot;:170.20999999999998,&quot;isEndPoint&quot;:false},{&quot;x&quot;:142.48999999999998,&quot;y&quot;:173.28999999999996,&quot;isEndPoint&quot;:false},{&quot;x&quot;:158.73,&quot;y&quot;:173.28999999999996,&quot;isEndPoint&quot;:true},{&quot;x&quot;:158.81,&quot;y&quot;:173.28999999999996,&quot;isEndPoint&quot;:true},{&quot;x&quot;:166.24552338802687,&quot;y&quot;:173.293425703514,&quot;isEndPoint&quot;:false},{&quot;x&quot;:173.64687339462702,&quot;y&quot;:172.284150702614,&quot;isEndPoint&quot;:false},{&quot;x&quot;:180.81000000000003,&quot;y&quot;:170.28999999999996,&quot;isEndPoint&quot;:true},{&quot;x&quot;:180.81000000000003,&quot;y&quot;:148.28999999999996,&quot;isEndPoint&quot;:true},{&quot;x&quot;:176.49,&quot;y&quot;:149.91,&quot;isEndPoint&quot;:false},{&quot;x&quot;:171.79,&quot;y&quot;:150.62,&quot;isEndPoint&quot;:false},{&quot;x&quot;:166.63,&quot;y&quot;:151.29,&quot;isEndPoint&quot;:true}],&quot;closed&quot;:true}},&quot;pathStyles&quot;:[{&quot;type&quot;:&quot;FILL&quot;,&quot;fillStyle&quot;:&quot;#030351&quot;}],&quot;opacity&quot;:1},&quot;f6c80fa3-fa8a-41f3-ab29-9690db6fad23&quot;:{&quot;type&quot;:&quot;FIGURE_OBJECT&quot;,&quot;id&quot;:&quot;f6c80fa3-fa8a-41f3-ab29-9690db6fad23&quot;,&quot;parent&quot;:{&quot;type&quot;:&quot;CHILD&quot;,&quot;parentId&quot;:&quot;79349a61-fd05-416a-8556-88534d41f9f4&quot;,&quot;order&quot;:&quot;9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366.67,&quot;y&quot;:145.56,&quot;isEndPoint&quot;:true},{&quot;x&quot;:360.6131348680971,&quot;y&quot;:142.79813333913432,&quot;isEndPoint&quot;:false},{&quot;x&quot;:354.99617060316484,&quot;y&quot;:139.15906830846436,&quot;isEndPoint&quot;:false},{&quot;x&quot;:350.00000000000006,&quot;y&quot;:134.76000000000002,&quot;isEndPoint&quot;:true},{&quot;x&quot;:349.86000000000007,&quot;y&quot;:134.63000000000002,&quot;isEndPoint&quot;:true},{&quot;x&quot;:345.2985245510156,&quot;y&quot;:130.51177371779596,&quot;isEndPoint&quot;:false},{&quot;x&quot;:341.118219022575,&quot;y&quot;:125.99008214940262,&quot;isEndPoint&quot;:false},{&quot;x&quot;:337.37,&quot;y&quot;:121.12,&quot;isEndPoint&quot;:true},{&quot;x&quot;:329.24,&quot;y&quot;:110.71000000000001,&quot;isEndPoint&quot;:false},{&quot;x&quot;:321.89,&quot;y&quot;:98.23,&quot;isEndPoint&quot;:false},{&quot;x&quot;:314.79,&quot;y&quot;:86.12,&quot;isEndPoint&quot;:true},{&quot;x&quot;:311.43,&quot;y&quot;:80.42,&quot;isEndPoint&quot;:false},{&quot;x&quot;:307.62,&quot;y&quot;:73.95,&quot;isEndPoint&quot;:false},{&quot;x&quot;:303.67,&quot;y&quot;:67.69,&quot;isEndPoint&quot;:true},{&quot;x&quot;:299.29,&quot;y&quot;:60.69,&quot;isEndPoint&quot;:false},{&quot;x&quot;:289.92,&quot;y&quot;:47.92999999999999,&quot;isEndPoint&quot;:false},{&quot;x&quot;:289.92,&quot;y&quot;:47.92999999999999,&quot;isEndPoint&quot;:true},{&quot;x&quot;:285.6143580455279,&quot;y&quot;:42.41488373521966,&quot;isEndPoint&quot;:false},{&quot;x&quot;:280.8939767359238,&quot;y&quot;:37.236505088918804,&quot;isEndPoint&quot;:false},{&quot;x&quot;:275.8000000000001,&quot;y&quot;:32.44000000000008,&quot;isEndPoint&quot;:true},{&quot;x&quot;:256.92,&quot;y&quot;:14.78,&quot;isEndPoint&quot;:false},{&quot;x&quot;:234.73,&quot;y&quot;:6.2,&quot;isEndPoint&quot;:false},{&quot;x&quot;:207.94,&quot;y&quot;:6.2,&quot;isEndPoint&quot;:true},{&quot;x&quot;:207.85999999999999,&quot;y&quot;:6.2,&quot;isEndPoint&quot;:true},{&quot;x&quot;:202.70921194906367,&quot;y&quot;:6.187998250893472,&quot;isEndPoint&quot;:false},{&quot;x&quot;:197.56477932979575,&quot;y&quot;:6.5623819112950486,&quot;isEndPoint&quot;:false},{&quot;x&quot;:192.46999999999974,&quot;y&quot;:7.320000000000022,&quot;isEndPoint&quot;:true},{&quot;x&quot;:192.46999999999974,&quot;y&quot;:29.51,&quot;isEndPoint&quot;:true},{&quot;x&quot;:194.83999999999975,&quot;y&quot;:28.970000000000002,&quot;isEndPoint&quot;:false},{&quot;x&quot;:197.29999999999976,&quot;y&quot;:28.51,&quot;isEndPoint&quot;:false},{&quot;x&quot;:200.03999999999974,&quot;y&quot;:28.19,&quot;isEndPoint&quot;:true},{&quot;x&quot;:202.6351472752417,&quot;y&quot;:27.835472530225786,&quot;isEndPoint&quot;:false},{&quot;x&quot;:205.25077469706127,&quot;y&quot;:27.651743911834885,&quot;isEndPoint&quot;:false},{&quot;x&quot;:207.8699999999999,&quot;y&quot;:27.640000000000008,&quot;isEndPoint&quot;:true},{&quot;x&quot;:208.96999999999989,&quot;y&quot;:27.640000000000008,&quot;isEndPoint&quot;:false},{&quot;x&quot;:212.0199999999999,&quot;y&quot;:27.820000000000007,&quot;isEndPoint&quot;:false},{&quot;x&quot;:212.4899999999999,&quot;y&quot;:27.85000000000001,&quot;isEndPoint&quot;:true},{&quot;x&quot;:225.1099999999999,&quot;y&quot;:28.460000000000008,&quot;isEndPoint&quot;:false},{&quot;x&quot;:236.06999999999988,&quot;y&quot;:31.52000000000001,&quot;isEndPoint&quot;:false},{&quot;x&quot;:245.9999999999999,&quot;y&quot;:37.18000000000001,&quot;isEndPoint&quot;:true},{&quot;x&quot;:250.44742011862323,&quot;y&quot;:39.73682961085373,&quot;isEndPoint&quot;:false},{&quot;x&quot;:254.62819313285394,&quot;y&quot;:42.73171027970171,&quot;isEndPoint&quot;:false},{&quot;x&quot;:258.48,&quot;y&quot;:46.12000000000006,&quot;isEndPoint&quot;:true},{&quot;x&quot;:262.3318068671461,&quot;y&quot;:49.508289720298414,&quot;isEndPoint&quot;:false},{&quot;x&quot;:260.87,&quot;y&quot;:48.20000000000006,&quot;isEndPoint&quot;:false},{&quot;x&quot;:261.90000000000003,&quot;y&quot;:49.19000000000006,&quot;isEndPoint&quot;:true},{&quot;x&quot;:267.02913043409586,&quot;y&quot;:54.240737865111015,&quot;isEndPoint&quot;:false},{&quot;x&quot;:271.71314957263075,&quot;y&quot;:59.724385985152935,&quot;isEndPoint&quot;:false},{&quot;x&quot;:275.9,&quot;y&quot;:65.58,&quot;isEndPoint&quot;:true},{&quot;x&quot;:283,&quot;y&quot;:75.32,&quot;isEndPoint&quot;:false},{&quot;x&quot;:289.45,&quot;y&quot;:86.25999999999999,&quot;isEndPoint&quot;:false},{&quot;x&quot;:295.67999999999995,&quot;y&quot;:96.85,&quot;isEndPoint&quot;:true},{&quot;x&quot;:312.3299999999999,&quot;y&quot;:125.11,&quot;isEndPoint&quot;:false},{&quot;x&quot;:331.74999999999994,&quot;y&quot;:157.2,&quot;isEndPoint&quot;:false},{&quot;x&quot;:366.61999999999995,&quot;y&quot;:168.69,&quot;isEndPoint&quot;:true}],&quot;closed&quot;:true}},&quot;pathStyles&quot;:[{&quot;type&quot;:&quot;FILL&quot;,&quot;fillStyle&quot;:&quot;#002479&quot;}],&quot;opacity&quot;:1},&quot;a68319f6-ec61-44f7-b713-b789b566a2f5&quot;:{&quot;relativeTransform&quot;:{&quot;translate&quot;:{&quot;x&quot;:9.907598590127305,&quot;y&quot;:9.761549576454417},&quot;rotate&quot;:3.141592653589793},&quot;type&quot;:&quot;FIGURE_OBJECT&quot;,&quot;id&quot;:&quot;a68319f6-ec61-44f7-b713-b789b566a2f5&quot;,&quot;name&quot;:&quot;RNA brush (wavy)&quot;,&quot;displayName&quot;:&quot;RNA brush (wavy)&quot;,&quot;opacity&quot;:1,&quot;source&quot;:{&quot;id&quot;:&quot;63a09e844c21bcc308ed4855&quot;,&quot;type&quot;:&quot;ASSETS&quot;},&quot;path&quot;:{&quot;type&quot;:&quot;POLY_LINE&quot;,&quot;points&quot;:[{&quot;x&quot;:18.920935785796818,&quot;y&quot;:2.605978100320044},{&quot;x&quot;:2.604047047769027,&quot;y&quot;:2.605978100320042},{&quot;x&quot;:-10.082856441507246,&quot;y&quot;:-3.735122257738131},{&quot;x&quot;:-22.206426779229847,&quot;y&quot;:-0.001141463002706408}],&quot;closed&quot;:false},&quot;pathStyles&quot;:[{&quot;type&quot;:&quot;FILL&quot;,&quot;fillStyle&quot;:&quot;rgba(0,0,0,0)&quot;},{&quot;type&quot;:&quot;STROKE&quot;,&quot;strokeStyle&quot;:&quot;rgba(0,0,0,0)&quot;,&quot;lineWidth&quot;:5.640340234158115,&quot;lineJoin&quot;:&quot;round&quot;}],&quot;pathSmoothing&quot;:{&quot;type&quot;:&quot;CATMULL_SMOOTHING&quot;,&quot;smoothing&quot;:0.2},&quot;pathPattern&quot;:{&quot;type&quot;:&quot;ROW&quot;,&quot;patternId&quot;:&quot;c7a59d8d-5f81-4b1d-a24f-e972cc162102&quot;,&quot;patternTransform&quot;:{&quot;translate&quot;:{&quot;x&quot;:-0.0028970903359143985,&quot;y&quot;:0.5},&quot;rotate&quot;:3.141592653589793,&quot;skewX&quot;:0,&quot;scale&quot;:{&quot;x&quot;:-0.012596044938758228,&quot;y&quot;:0.012596044938758228}},&quot;xUnits&quot;:&quot;STROKE_WIDTH&quot;,&quot;yUnits&quot;:&quot;STROKE_WIDTH&quot;,&quot;bending&quot;:true,&quot;repeat&quot;:{&quot;distance&quot;:0.6235042244685323,&quot;align&quot;:&quot;CENTER&quot;},&quot;isPremium&quot;:true},&quot;isLocked&quot;:false,&quot;parent&quot;:{&quot;type&quot;:&quot;CHILD&quot;,&quot;parentId&quot;:&quot;051f93f5-e103-4a35-a1d8-f39ab06179d8&quot;,&quot;order&quot;:&quot;05&quot;},&quot;isPremium&quot;:true,&quot;connectorInfo&quot;:{&quot;connectedObjects&quot;:[],&quot;type&quot;:&quot;CUBIC&quot;,&quot;offset&quot;:{&quot;x&quot;:0,&quot;y&quot;:0},&quot;bending&quot;:0.1,&quot;firstElementIsHead&quot;:true,&quot;customized&quot;:true}},&quot;c7a59d8d-5f81-4b1d-a24f-e972cc162102&quot;:{&quot;type&quot;:&quot;FIGURE_OBJECT&quot;,&quot;id&quot;:&quot;c7a59d8d-5f81-4b1d-a24f-e972cc162102&quot;,&quot;relativeTransform&quot;:{&quot;translate&quot;:{&quot;x&quot;:0,&quot;y&quot;:0},&quot;rotate&quot;:0,&quot;skewX&quot;:0,&quot;scale&quot;:{&quot;x&quot;:1,&quot;y&quot;:1}},&quot;source&quot;:{&quot;type&quot;:&quot;ASSETS&quot;,&quot;id&quot;:&quot;63a09bb8c2bb5200216dabf7&quot;},&quot;name&quot;:&quot;RNA nucleotide&quot;},&quot;58d5bb04-82ad-416b-9d2e-739b7b8954e1&quot;:{&quot;type&quot;:&quot;FIGURE_OBJECT&quot;,&quot;id&quot;:&quot;58d5bb04-82ad-416b-9d2e-739b7b8954e1&quot;,&quot;parent&quot;:{&quot;type&quot;:&quot;CHILD&quot;,&quot;parentId&quot;:&quot;c7a59d8d-5f81-4b1d-a24f-e972cc162102&quot;,&quot;order&quot;:&quot;2&quot;},&quot;relativeTransform&quot;:{&quot;translate&quot;:{&quot;x&quot;:24.98,&quot;y&quot;:29.22},&quot;rotate&quot;:0,&quot;skewX&quot;:0,&quot;scale&quot;:{&quot;x&quot;:1,&quot;y&quot;:1}},&quot;path&quot;:{&quot;type&quot;:&quot;RECT&quot;,&quot;size&quot;:{&quot;x&quot;:13,&quot;y&quot;:58.44}},&quot;pathStyles&quot;:[{&quot;type&quot;:&quot;FILL&quot;,&quot;fillStyle&quot;:&quot;#50b2d8&quot;}],&quot;opacity&quot;:1},&quot;6799de18-6b75-4430-a6d4-5508042e1582&quot;:{&quot;type&quot;:&quot;FIGURE_OBJECT&quot;,&quot;id&quot;:&quot;6799de18-6b75-4430-a6d4-5508042e1582&quot;,&quot;parent&quot;:{&quot;type&quot;:&quot;CHILD&quot;,&quot;parentId&quot;:&quot;c7a59d8d-5f81-4b1d-a24f-e972cc162102&quot;,&quot;order&quot;:&quot;5&quot;},&quot;relativeTransform&quot;:{&quot;translate&quot;:{&quot;x&quot;:24.98,&quot;y&quot;:68.39},&quot;rotate&quot;:0,&quot;skewX&quot;:0,&quot;scale&quot;:{&quot;x&quot;:1,&quot;y&quot;:1}},&quot;path&quot;:{&quot;type&quot;:&quot;RECT&quot;,&quot;size&quot;:{&quot;x&quot;:50,&quot;y&quot;:22}},&quot;pathStyles&quot;:[{&quot;type&quot;:&quot;FILL&quot;,&quot;fillStyle&quot;:&quot;#1f8ecf&quot;}],&quot;opacity&quot;:1},&quot;3426d688-4d6d-4285-8a69-c75511df68dd&quot;:{&quot;relativeTransform&quot;:{&quot;translate&quot;:{&quot;x&quot;:-11.213946432927898,&quot;y&quot;:18.64116041901643},&quot;rotate&quot;:0},&quot;type&quot;:&quot;FIGURE_OBJECT&quot;,&quot;id&quot;:&quot;3426d688-4d6d-4285-8a69-c75511df68dd&quot;,&quot;name&quot;:&quot;RNA brush (wavy)&quot;,&quot;displayName&quot;:&quot;RNA brush (wavy)&quot;,&quot;opacity&quot;:1,&quot;source&quot;:{&quot;id&quot;:&quot;63a09e844c21bcc308ed4855&quot;,&quot;type&quot;:&quot;ASSETS&quot;},&quot;path&quot;:{&quot;type&quot;:&quot;POLY_LINE&quot;,&quot;points&quot;:[{&quot;x&quot;:-22.206426779229847,&quot;y&quot;:0.08847289958184446},{&quot;x&quot;:-8.079865370157368,&quot;y&quot;:1.6925138203456631},{&quot;x&quot;:10.082856441507246,&quot;y&quot;:-1.7080529316736324},{&quot;x&quot;:22.206426779229847,&quot;y&quot;:-0.0005219853845829213}],&quot;closed&quot;:false},&quot;pathStyles&quot;:[{&quot;type&quot;:&quot;FILL&quot;,&quot;fillStyle&quot;:&quot;rgba(0,0,0,0)&quot;},{&quot;type&quot;:&quot;STROKE&quot;,&quot;strokeStyle&quot;:&quot;rgba(0,0,0,0)&quot;,&quot;lineWidth&quot;:5.640340234158115,&quot;lineJoin&quot;:&quot;round&quot;}],&quot;pathSmoothing&quot;:{&quot;type&quot;:&quot;CATMULL_SMOOTHING&quot;,&quot;smoothing&quot;:0.2},&quot;pathPattern&quot;:{&quot;type&quot;:&quot;ROW&quot;,&quot;patternId&quot;:&quot;3cf0d914-fdc1-4635-b74d-41c593d16db1&quot;,&quot;patternTransform&quot;:{&quot;translate&quot;:{&quot;x&quot;:-0.0028970903359143985,&quot;y&quot;:-0.5},&quot;rotate&quot;:0,&quot;skewX&quot;:0,&quot;scale&quot;:{&quot;x&quot;:0.012596044938758228,&quot;y&quot;:0.012596044938758228}},&quot;xUnits&quot;:&quot;STROKE_WIDTH&quot;,&quot;yUnits&quot;:&quot;STROKE_WIDTH&quot;,&quot;bending&quot;:true,&quot;repeat&quot;:{&quot;distance&quot;:0.6235042244685323,&quot;align&quot;:&quot;CENTER&quot;},&quot;isPremium&quot;:true},&quot;isLocked&quot;:false,&quot;parent&quot;:{&quot;type&quot;:&quot;CHILD&quot;,&quot;parentId&quot;:&quot;051f93f5-e103-4a35-a1d8-f39ab06179d8&quot;,&quot;order&quot;:&quot;1&quot;},&quot;isPremium&quot;:true},&quot;3cf0d914-fdc1-4635-b74d-41c593d16db1&quot;:{&quot;type&quot;:&quot;FIGURE_OBJECT&quot;,&quot;id&quot;:&quot;3cf0d914-fdc1-4635-b74d-41c593d16db1&quot;,&quot;relativeTransform&quot;:{&quot;translate&quot;:{&quot;x&quot;:0,&quot;y&quot;:0},&quot;rotate&quot;:0,&quot;skewX&quot;:0,&quot;scale&quot;:{&quot;x&quot;:1,&quot;y&quot;:1}},&quot;source&quot;:{&quot;type&quot;:&quot;ASSETS&quot;,&quot;id&quot;:&quot;63a09bb8c2bb5200216dabf7&quot;},&quot;name&quot;:&quot;RNA nucleotide&quot;},&quot;c8c135ea-f0de-4ed1-b3f7-11be90f869a9&quot;:{&quot;type&quot;:&quot;FIGURE_OBJECT&quot;,&quot;id&quot;:&quot;c8c135ea-f0de-4ed1-b3f7-11be90f869a9&quot;,&quot;parent&quot;:{&quot;type&quot;:&quot;CHILD&quot;,&quot;parentId&quot;:&quot;3cf0d914-fdc1-4635-b74d-41c593d16db1&quot;,&quot;order&quot;:&quot;2&quot;},&quot;relativeTransform&quot;:{&quot;translate&quot;:{&quot;x&quot;:24.98,&quot;y&quot;:29.22},&quot;rotate&quot;:0,&quot;skewX&quot;:0,&quot;scale&quot;:{&quot;x&quot;:1,&quot;y&quot;:1}},&quot;path&quot;:{&quot;type&quot;:&quot;RECT&quot;,&quot;size&quot;:{&quot;x&quot;:13,&quot;y&quot;:58.44}},&quot;pathStyles&quot;:[{&quot;type&quot;:&quot;FILL&quot;,&quot;fillStyle&quot;:&quot;#50b2d8&quot;}],&quot;opacity&quot;:1},&quot;696ed8eb-6cca-4284-b843-925774a7b716&quot;:{&quot;type&quot;:&quot;FIGURE_OBJECT&quot;,&quot;id&quot;:&quot;696ed8eb-6cca-4284-b843-925774a7b716&quot;,&quot;parent&quot;:{&quot;type&quot;:&quot;CHILD&quot;,&quot;parentId&quot;:&quot;3cf0d914-fdc1-4635-b74d-41c593d16db1&quot;,&quot;order&quot;:&quot;5&quot;},&quot;relativeTransform&quot;:{&quot;translate&quot;:{&quot;x&quot;:24.98,&quot;y&quot;:68.39},&quot;rotate&quot;:0,&quot;skewX&quot;:0,&quot;scale&quot;:{&quot;x&quot;:1,&quot;y&quot;:1}},&quot;path&quot;:{&quot;type&quot;:&quot;RECT&quot;,&quot;size&quot;:{&quot;x&quot;:50,&quot;y&quot;:22}},&quot;pathStyles&quot;:[{&quot;type&quot;:&quot;FILL&quot;,&quot;fillStyle&quot;:&quot;#1f8ecf&quot;}],&quot;opacity&quot;:1},&quot;b7642627-b22d-49a9-a035-37e2c5dcbf08&quot;:{&quot;relativeTransform&quot;:{&quot;translate&quot;:{&quot;x&quot;:13.860710273528783,&quot;y&quot;:24.04483762414329},&quot;rotate&quot;:0},&quot;type&quot;:&quot;FIGURE_OBJECT&quot;,&quot;id&quot;:&quot;b7642627-b22d-49a9-a035-37e2c5dcbf08&quot;,&quot;name&quot;:&quot;RNA brush (wavy)&quot;,&quot;displayName&quot;:&quot;RNA brush (wavy)&quot;,&quot;opacity&quot;:1,&quot;source&quot;:{&quot;id&quot;:&quot;63a09e844c21bcc308ed4855&quot;,&quot;type&quot;:&quot;ASSETS&quot;},&quot;path&quot;:{&quot;type&quot;:&quot;POLY_LINE&quot;,&quot;points&quot;:[{&quot;x&quot;:-22.206426779229847,&quot;y&quot;:0.15181705911207896},{&quot;x&quot;:-8.079865370157368,&quot;y&quot;:2.904307103371543},{&quot;x&quot;:10.082856441507246,&quot;y&quot;:-2.9309717904585204},{&quot;x&quot;:22.206426779229847,&quot;y&quot;:-0.000895712544309204}],&quot;closed&quot;:false},&quot;pathStyles&quot;:[{&quot;type&quot;:&quot;FILL&quot;,&quot;fillStyle&quot;:&quot;rgba(0,0,0,0)&quot;},{&quot;type&quot;:&quot;STROKE&quot;,&quot;strokeStyle&quot;:&quot;rgba(0,0,0,0)&quot;,&quot;lineWidth&quot;:5.640340234158115,&quot;lineJoin&quot;:&quot;round&quot;}],&quot;pathSmoothing&quot;:{&quot;type&quot;:&quot;CATMULL_SMOOTHING&quot;,&quot;smoothing&quot;:0.2},&quot;pathPattern&quot;:{&quot;type&quot;:&quot;ROW&quot;,&quot;patternId&quot;:&quot;3e1f96d0-ffd3-466f-b07b-b47661c6cc71&quot;,&quot;patternTransform&quot;:{&quot;translate&quot;:{&quot;x&quot;:-0.0028970903359143985,&quot;y&quot;:-0.5},&quot;rotate&quot;:0,&quot;skewX&quot;:0,&quot;scale&quot;:{&quot;x&quot;:0.012596044938758228,&quot;y&quot;:0.012596044938758228}},&quot;xUnits&quot;:&quot;STROKE_WIDTH&quot;,&quot;yUnits&quot;:&quot;STROKE_WIDTH&quot;,&quot;bending&quot;:true,&quot;repeat&quot;:{&quot;distance&quot;:0.6235042244685323,&quot;align&quot;:&quot;CENTER&quot;},&quot;isPremium&quot;:true},&quot;isLocked&quot;:false,&quot;parent&quot;:{&quot;type&quot;:&quot;CHILD&quot;,&quot;parentId&quot;:&quot;051f93f5-e103-4a35-a1d8-f39ab06179d8&quot;,&quot;order&quot;:&quot;15&quot;},&quot;isPremium&quot;:true},&quot;3e1f96d0-ffd3-466f-b07b-b47661c6cc71&quot;:{&quot;type&quot;:&quot;FIGURE_OBJECT&quot;,&quot;id&quot;:&quot;3e1f96d0-ffd3-466f-b07b-b47661c6cc71&quot;,&quot;relativeTransform&quot;:{&quot;translate&quot;:{&quot;x&quot;:0,&quot;y&quot;:0},&quot;rotate&quot;:0,&quot;skewX&quot;:0,&quot;scale&quot;:{&quot;x&quot;:1,&quot;y&quot;:1}},&quot;source&quot;:{&quot;type&quot;:&quot;ASSETS&quot;,&quot;id&quot;:&quot;63a09bb8c2bb5200216dabf7&quot;},&quot;name&quot;:&quot;RNA nucleotide&quot;},&quot;5ed38516-0c6f-4bdc-9556-aff1e2b996a8&quot;:{&quot;type&quot;:&quot;FIGURE_OBJECT&quot;,&quot;id&quot;:&quot;5ed38516-0c6f-4bdc-9556-aff1e2b996a8&quot;,&quot;parent&quot;:{&quot;type&quot;:&quot;CHILD&quot;,&quot;parentId&quot;:&quot;3e1f96d0-ffd3-466f-b07b-b47661c6cc71&quot;,&quot;order&quot;:&quot;2&quot;},&quot;relativeTransform&quot;:{&quot;translate&quot;:{&quot;x&quot;:24.98,&quot;y&quot;:29.22},&quot;rotate&quot;:0,&quot;skewX&quot;:0,&quot;scale&quot;:{&quot;x&quot;:1,&quot;y&quot;:1}},&quot;path&quot;:{&quot;type&quot;:&quot;RECT&quot;,&quot;size&quot;:{&quot;x&quot;:13,&quot;y&quot;:58.44}},&quot;pathStyles&quot;:[{&quot;type&quot;:&quot;FILL&quot;,&quot;fillStyle&quot;:&quot;#50b2d8&quot;}],&quot;opacity&quot;:1},&quot;265b693c-c21d-4d9c-b2f3-594d85e0d1b1&quot;:{&quot;type&quot;:&quot;FIGURE_OBJECT&quot;,&quot;id&quot;:&quot;265b693c-c21d-4d9c-b2f3-594d85e0d1b1&quot;,&quot;parent&quot;:{&quot;type&quot;:&quot;CHILD&quot;,&quot;parentId&quot;:&quot;3e1f96d0-ffd3-466f-b07b-b47661c6cc71&quot;,&quot;order&quot;:&quot;5&quot;},&quot;relativeTransform&quot;:{&quot;translate&quot;:{&quot;x&quot;:24.98,&quot;y&quot;:68.39},&quot;rotate&quot;:0,&quot;skewX&quot;:0,&quot;scale&quot;:{&quot;x&quot;:1,&quot;y&quot;:1}},&quot;path&quot;:{&quot;type&quot;:&quot;RECT&quot;,&quot;size&quot;:{&quot;x&quot;:50,&quot;y&quot;:22}},&quot;pathStyles&quot;:[{&quot;type&quot;:&quot;FILL&quot;,&quot;fillStyle&quot;:&quot;#1f8ecf&quot;}],&quot;opacity&quot;:1},&quot;ad225127-9556-40e1-ac1e-cddf92ddd580&quot;:{&quot;id&quot;:&quot;ad225127-9556-40e1-ac1e-cddf92ddd580&quot;,&quot;name&quot;:&quot;Polypeptide (soluble)&quot;,&quot;displayName&quot;:&quot;Soluble polypeptide&quot;,&quot;type&quot;:&quot;FIGURE_OBJECT&quot;,&quot;relativeTransform&quot;:{&quot;translate&quot;:{&quot;x&quot;:79.595331651564,&quot;y&quot;:-19.064693664180275},&quot;rotate&quot;:0,&quot;skewX&quot;:0,&quot;scale&quot;:{&quot;x&quot;:0.28298466635301023,&quot;y&quot;:0.28298466635301023}},&quot;image&quot;:{&quot;url&quot;:&quot;https://icons.biorender.com/biorender/5f60d1616e7ca6002795e42b/soluble-polypeptide.png&quot;,&quot;fallbackUrl&quot;:&quot;https://res.cloudinary.com/dlcjuc3ej/image/upload/v1600180557/zymdihb477oxtwmfo269.svg#/keystone/api/icons/5f60d1616e7ca6002795e42b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2&quot;}},&quot;32a1cdf5-afec-4901-977d-10a8593457c1&quot;:{&quot;id&quot;:&quot;32a1cdf5-afec-4901-977d-10a8593457c1&quot;,&quot;name&quot;:&quot;Polypeptide (soluble)&quot;,&quot;displayName&quot;:&quot;Soluble polypeptide&quot;,&quot;type&quot;:&quot;FIGURE_OBJECT&quot;,&quot;relativeTransform&quot;:{&quot;translate&quot;:{&quot;x&quot;:70.96864391313858,&quot;y&quot;:1.7689502820565075},&quot;rotate&quot;:6.283185307179586,&quot;skewX&quot;:0,&quot;scale&quot;:{&quot;x&quot;:-0.28298466635301023,&quot;y&quot;:0.28298466635301023}},&quot;image&quot;:{&quot;url&quot;:&quot;https://icons.biorender.com/biorender/5f529c5010ee0600282ef1b2/20200904201100/image/soluble-polypeptide.png&quot;,&quot;fallbackUrl&quot;:&quot;https://res.cloudinary.com/dlcjuc3ej/image/upload/v1599250260/nvjmcwdnlkmhrhab3kdq.svg#/keystone/api/icons/5f529c5010ee0600282ef1b2/20200904201100/image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25&quot;}},&quot;3a111018-c40f-4b93-8ac6-1134c98b1c89&quot;:{&quot;id&quot;:&quot;3a111018-c40f-4b93-8ac6-1134c98b1c89&quot;,&quot;name&quot;:&quot;Polypeptide (soluble)&quot;,&quot;displayName&quot;:&quot;Soluble polypeptide&quot;,&quot;type&quot;:&quot;FIGURE_OBJECT&quot;,&quot;relativeTransform&quot;:{&quot;translate&quot;:{&quot;x&quot;:88.42453550218029,&quot;y&quot;:-38.60572611407544},&quot;rotate&quot;:0,&quot;skewX&quot;:0,&quot;scale&quot;:{&quot;x&quot;:0.28298466635301034,&quot;y&quot;:0.28298466635301034}},&quot;image&quot;:{&quot;url&quot;:&quot;https://icons.biorender.com/biorender/5f60d1616e7ca6002795e427/soluble-polypeptide.png&quot;,&quot;fallbackUrl&quot;:&quot;https://res.cloudinary.com/dlcjuc3ej/image/upload/v1600180557/bjxuccxryeckqtdabdny.svg#/keystone/api/icons/5f60d1616e7ca6002795e427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3&quot;}},&quot;bd852942-f7b6-44cd-8dd7-bcdb67e46867&quot;:{&quot;id&quot;:&quot;bd852942-f7b6-44cd-8dd7-bcdb67e46867&quot;,&quot;name&quot;:&quot;Polypeptide (soluble)&quot;,&quot;displayName&quot;:&quot;Soluble polypeptide&quot;,&quot;type&quot;:&quot;FIGURE_OBJECT&quot;,&quot;relativeTransform&quot;:{&quot;translate&quot;:{&quot;x&quot;:106.22291213519613,&quot;y&quot;:20.45431839311004},&quot;rotate&quot;:0.402200518709518,&quot;skewX&quot;:5.632196473740489e-16,&quot;scale&quot;:{&quot;x&quot;:0.2829846663530101,&quot;y&quot;:0.28298466635301}},&quot;image&quot;:{&quot;url&quot;:&quot;https://icons.biorender.com/biorender/5f60d1616e7ca6002795e42a/soluble-polypeptide.png&quot;,&quot;fallbackUrl&quot;:&quot;https://res.cloudinary.com/dlcjuc3ej/image/upload/v1600180557/qmf0qd3zujigh6dtbzyo.svg#/keystone/api/icons/5f60d1616e7ca6002795e42a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4&quot;}},&quot;4172984c-d66f-4a20-b350-6c0c0eede74c&quot;:{&quot;id&quot;:&quot;4172984c-d66f-4a20-b350-6c0c0eede74c&quot;,&quot;name&quot;:&quot;Polypeptide (soluble)&quot;,&quot;displayName&quot;:&quot;Soluble polypeptide&quot;,&quot;type&quot;:&quot;FIGURE_OBJECT&quot;,&quot;relativeTransform&quot;:{&quot;translate&quot;:{&quot;x&quot;:81.51041538446229,&quot;y&quot;:20.45434282193255},&quot;rotate&quot;:0.402200518709518,&quot;skewX&quot;:1.4297114125648933e-15,&quot;scale&quot;:{&quot;x&quot;:0.2829846663530101,&quot;y&quot;:0.2829846663530099}},&quot;image&quot;:{&quot;url&quot;:&quot;https://icons.biorender.com/biorender/5f60d1616e7ca6002795e42b/soluble-polypeptide.png&quot;,&quot;fallbackUrl&quot;:&quot;https://res.cloudinary.com/dlcjuc3ej/image/upload/v1600180557/zymdihb477oxtwmfo269.svg#/keystone/api/icons/5f60d1616e7ca6002795e42b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5&quot;}},&quot;66db289c-26a4-43d8-8a8c-bd4c157cd7ad&quot;:{&quot;id&quot;:&quot;66db289c-26a4-43d8-8a8c-bd4c157cd7ad&quot;,&quot;name&quot;:&quot;Polypeptide (soluble)&quot;,&quot;displayName&quot;:&quot;Soluble polypeptide&quot;,&quot;type&quot;:&quot;FIGURE_OBJECT&quot;,&quot;relativeTransform&quot;:{&quot;translate&quot;:{&quot;x&quot;:100.05792871715767,&quot;y&quot;:-20.67665970839631},&quot;rotate&quot;:-0.23894996138910657,&quot;skewX&quot;:5.19895059114506e-16,&quot;scale&quot;:{&quot;x&quot;:0.28298466635301034,&quot;y&quot;:0.28298466635301023}},&quot;image&quot;:{&quot;url&quot;:&quot;https://icons.biorender.com/biorender/5f60d1616e7ca6002795e42a/soluble-polypeptide.png&quot;,&quot;fallbackUrl&quot;:&quot;https://res.cloudinary.com/dlcjuc3ej/image/upload/v1600180557/qmf0qd3zujigh6dtbzyo.svg#/keystone/api/icons/5f60d1616e7ca6002795e42a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52&quot;}},&quot;82b4c8a2-1bd3-4e00-af44-7e28340896cf&quot;:{&quot;id&quot;:&quot;82b4c8a2-1bd3-4e00-af44-7e28340896cf&quot;,&quot;name&quot;:&quot;Polypeptide (soluble)&quot;,&quot;displayName&quot;:&quot;Soluble polypeptide&quot;,&quot;type&quot;:&quot;FIGURE_OBJECT&quot;,&quot;relativeTransform&quot;:{&quot;translate&quot;:{&quot;x&quot;:119.21701414711082,&quot;y&quot;:-27.13577008530147},&quot;rotate&quot;:0.402200518709518,&quot;skewX&quot;:1.5163605890839778e-15,&quot;scale&quot;:{&quot;x&quot;:0.2829846663530101,&quot;y&quot;:0.28298466635301006}},&quot;image&quot;:{&quot;url&quot;:&quot;https://icons.biorender.com/biorender/5f529c5010ee0600282ef1b2/20200904201100/image/soluble-polypeptide.png&quot;,&quot;fallbackUrl&quot;:&quot;https://res.cloudinary.com/dlcjuc3ej/image/upload/v1599250260/nvjmcwdnlkmhrhab3kdq.svg#/keystone/api/icons/5f529c5010ee0600282ef1b2/20200904201100/image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55&quot;}},&quot;cf2d6c3d-2819-4006-a34f-bc9c97378f21&quot;:{&quot;id&quot;:&quot;cf2d6c3d-2819-4006-a34f-bc9c97378f21&quot;,&quot;name&quot;:&quot;Polypeptide (soluble)&quot;,&quot;displayName&quot;:&quot;Soluble polypeptide&quot;,&quot;type&quot;:&quot;FIGURE_OBJECT&quot;,&quot;relativeTransform&quot;:{&quot;translate&quot;:{&quot;x&quot;:118.63025139918328,&quot;y&quot;:1.7682125016241006},&quot;rotate&quot;:3.3805426149789,&quot;skewX&quot;:5.198950591145058e-16,&quot;scale&quot;:{&quot;x&quot;:-0.28298466635301034,&quot;y&quot;:0.28298466635301045}},&quot;image&quot;:{&quot;url&quot;:&quot;https://icons.biorender.com/biorender/5f60d1616e7ca6002795e427/soluble-polypeptide.png&quot;,&quot;fallbackUrl&quot;:&quot;https://res.cloudinary.com/dlcjuc3ej/image/upload/v1600180557/bjxuccxryeckqtdabdny.svg#/keystone/api/icons/5f60d1616e7ca6002795e427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6&quot;}},&quot;c0e89d94-8fc9-4224-87b8-ab471eeb3f38&quot;:{&quot;id&quot;:&quot;c0e89d94-8fc9-4224-87b8-ab471eeb3f38&quot;,&quot;name&quot;:&quot;Polypeptide (soluble)&quot;,&quot;displayName&quot;:&quot;Soluble polypeptide&quot;,&quot;type&quot;:&quot;FIGURE_OBJECT&quot;,&quot;relativeTransform&quot;:{&quot;translate&quot;:{&quot;x&quot;:94.45528891956663,&quot;y&quot;:1.7684739087907457},&quot;rotate&quot;:0,&quot;skewX&quot;:0,&quot;scale&quot;:{&quot;x&quot;:0.28298466635301023,&quot;y&quot;:0.28298466635301023}},&quot;image&quot;:{&quot;url&quot;:&quot;https://icons.biorender.com/biorender/5f529c5010ee0600282ef1b2/20200904201100/image/soluble-polypeptide.png&quot;,&quot;fallbackUrl&quot;:&quot;https://res.cloudinary.com/dlcjuc3ej/image/upload/v1599250260/nvjmcwdnlkmhrhab3kdq.svg#/keystone/api/icons/5f529c5010ee0600282ef1b2/20200904201100/image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22&quot;}},&quot;2605ab03-2d9e-418f-a047-221cb3a5ab3e&quot;:{&quot;id&quot;:&quot;2605ab03-2d9e-418f-a047-221cb3a5ab3e&quot;,&quot;type&quot;:&quot;FIGURE_OBJECT&quot;,&quot;relativeTransform&quot;:{&quot;translate&quot;:{&quot;x&quot;:-86.46935300052304,&quot;y&quot;:40.015040408611846},&quot;rotate&quot;:0},&quot;text&quot;:{&quot;textData&quot;:{&quot;lineSpacing&quot;:&quot;normal&quot;,&quot;alignment&quot;:&quot;center&quot;,&quot;lines&quot;:[{&quot;runs&quot;:[{&quot;style&quot;:{&quot;fontFamily&quot;:&quot;Roboto&quot;,&quot;fontSize&quot;:7.52045364554415,&quot;color&quot;:&quot;rgba(23,23,23,1)&quot;,&quot;fontWeight&quot;:&quot;normal&quot;,&quot;fontStyle&quot;:&quot;normal&quot;,&quot;decoration&quot;:&quot;none&quot;,&quot;script&quot;:&quot;none&quot;},&quot;range&quot;:[0,5]}],&quot;text&quot;:&quot;Genome&quot;}],&quot;verticalAlign&quot;:&quot;TOP&quot;,&quot;useStrokeForWeight&quot;:false,&quot;_lastCaretLocation&quot;:{&quot;lineIndex&quot;:0,&quot;runIndex&quot;:-1,&quot;charIndex&quot;:-1,&quot;endOfLine&quot;:true}},&quot;format&quot;:&quot;BETTER_TEXT&quot;,&quot;size&quot;:{&quot;x&quot;:38.69301897757737,&quot;y&quot;:8.460510351237174},&quot;targetSize&quot;:{&quot;x&quot;:38.69301897757737,&quot;y&quot;:8.460510351237174},&quot;verticalAlign&quot;:&quot;TOP&quot;},&quot;parent&quot;:{&quot;type&quot;:&quot;CHILD&quot;,&quot;parentId&quot;:&quot;051f93f5-e103-4a35-a1d8-f39ab06179d8&quot;,&quot;order&quot;:&quot;65&quot;}},&quot;9f484650-0247-4d72-96b8-7b258a1a3b5c&quot;:{&quot;id&quot;:&quot;9f484650-0247-4d72-96b8-7b258a1a3b5c&quot;,&quot;type&quot;:&quot;FIGURE_OBJECT&quot;,&quot;relativeTransform&quot;:{&quot;translate&quot;:{&quot;x&quot;:3.57629401658917,&quot;y&quot;:40.015347815509756},&quot;rotate&quot;:0},&quot;text&quot;:{&quot;textData&quot;:{&quot;lineSpacing&quot;:&quot;normal&quot;,&quot;alignment&quot;:&quot;center&quot;,&quot;lines&quot;:[{&quot;runs&quot;:[{&quot;style&quot;:{&quot;fontFamily&quot;:&quot;Roboto&quot;,&quot;fontSize&quot;:7.52045364554415,&quot;color&quot;:&quot;rgba(23,23,23,1)&quot;,&quot;fontWeight&quot;:&quot;normal&quot;,&quot;fontStyle&quot;:&quot;normal&quot;,&quot;decoration&quot;:&quot;none&quot;,&quot;script&quot;:&quot;none&quot;},&quot;range&quot;:[0,12]}],&quot;text&quot;:&quot;Transcriptome&quot;}],&quot;verticalAlign&quot;:&quot;TOP&quot;,&quot;useStrokeForWeight&quot;:false,&quot;_lastCaretLocation&quot;:{&quot;lineIndex&quot;:0,&quot;runIndex&quot;:-1,&quot;charIndex&quot;:-1,&quot;endOfLine&quot;:true}},&quot;format&quot;:&quot;BETTER_TEXT&quot;,&quot;size&quot;:{&quot;x&quot;:48.48888683967105,&quot;y&quot;:8.460510351237174},&quot;targetSize&quot;:{&quot;x&quot;:48.48888683967105,&quot;y&quot;:8.460510351237174},&quot;verticalAlign&quot;:&quot;TOP&quot;},&quot;parent&quot;:{&quot;type&quot;:&quot;CHILD&quot;,&quot;parentId&quot;:&quot;051f93f5-e103-4a35-a1d8-f39ab06179d8&quot;,&quot;order&quot;:&quot;7&quot;}},&quot;ee06b60b-0ea1-47b7-a677-4b0a66dee003&quot;:{&quot;id&quot;:&quot;ee06b60b-0ea1-47b7-a677-4b0a66dee003&quot;,&quot;type&quot;:&quot;FIGURE_OBJECT&quot;,&quot;relativeTransform&quot;:{&quot;translate&quot;:{&quot;x&quot;:92.7864364874322,&quot;y&quot;:40.014857256049595},&quot;rotate&quot;:0},&quot;text&quot;:{&quot;textData&quot;:{&quot;lineSpacing&quot;:&quot;normal&quot;,&quot;alignment&quot;:&quot;center&quot;,&quot;lines&quot;:[{&quot;runs&quot;:[{&quot;style&quot;:{&quot;fontFamily&quot;:&quot;Roboto&quot;,&quot;fontSize&quot;:7.52045364554415,&quot;color&quot;:&quot;rgba(23,23,23,1)&quot;,&quot;fontWeight&quot;:&quot;normal&quot;,&quot;fontStyle&quot;:&quot;normal&quot;,&quot;decoration&quot;:&quot;none&quot;,&quot;script&quot;:&quot;none&quot;},&quot;range&quot;:[0,7]}],&quot;text&quot;:&quot;Proteome&quot;}],&quot;verticalAlign&quot;:&quot;TOP&quot;,&quot;useStrokeForWeight&quot;:false,&quot;_lastCaretLocation&quot;:{&quot;lineIndex&quot;:0,&quot;runIndex&quot;:-1,&quot;charIndex&quot;:-1,&quot;endOfLine&quot;:true}},&quot;format&quot;:&quot;BETTER_TEXT&quot;,&quot;size&quot;:{&quot;x&quot;:37.022009885039054,&quot;y&quot;:8.460510351237174},&quot;targetSize&quot;:{&quot;x&quot;:37.022009885039054,&quot;y&quot;:8.460510351237174},&quot;verticalAlign&quot;:&quot;TOP&quot;},&quot;parent&quot;:{&quot;type&quot;:&quot;CHILD&quot;,&quot;parentId&quot;:&quot;051f93f5-e103-4a35-a1d8-f39ab06179d8&quot;,&quot;order&quot;:&quot;72&quot;}},&quot;817d7797-fa37-4ead-86b7-ac04b6a852ad&quot;:{&quot;type&quot;:&quot;FIGURE_OBJECT&quot;,&quot;id&quot;:&quot;817d7797-fa37-4ead-86b7-ac04b6a852ad&quot;,&quot;relativeTransform&quot;:{&quot;translate&quot;:{&quot;x&quot;:-65.00625653222876,&quot;y&quot;:-16.213464929532115},&quot;rotate&quot;:0},&quot;opacity&quot;:1,&quot;path&quot;:{&quot;type&quot;:&quot;POLY_LINE&quot;,&quot;points&quot;:[{&quot;x&quot;:-50.85181451433448,&quot;y&quot;:16.6338985219415},{&quot;x&quot;:81.70863384115255,&quot;y&quot;:-1.0446799264545892},{&quot;x&quot;:161.1210886647278,&quot;y&quot;:-67.423177701856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8693C500&quot;,&quot;1&quot;:&quot;#8693C5&quot;,&quot;0.45&quot;:&quot;#8693C5&quot;}},&quot;lineWidth&quot;:2.2561360936632457,&quot;lineJoin&quot;:&quot;round&quot;}],&quot;pathMarkers&quot;:{&quot;markerEnd&quot;:{&quot;type&quot;:&quot;PATH&quot;,&quot;units&quot;:{&quot;type&quot;:&quot;STROKE_WIDTH&quot;,&quot;scale&quot;:0.9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51f93f5-e103-4a35-a1d8-f39ab06179d8&quot;,&quot;order&quot;:&quot;75&quot;},&quot;connectorInfo&quot;:{&quot;connectedObjects&quot;:[],&quot;type&quot;:&quot;QUADRATIC&quot;,&quot;offset&quot;:{&quot;x&quot;:0,&quot;y&quot;:0},&quot;bending&quot;:0.1,&quot;firstElementIsHead&quot;:true,&quot;customized&quot;:true},&quot;pathSmoothing&quot;:{&quot;type&quot;:&quot;CATMULL_SMOOTHING&quot;,&quot;smoothing&quot;:0.2}},&quot;592b7c6d-c603-4080-b4c1-2cff844b4a23&quot;:{&quot;id&quot;:&quot;592b7c6d-c603-4080-b4c1-2cff844b4a23&quot;,&quot;name&quot;:&quot;Polypeptide (soluble)&quot;,&quot;displayName&quot;:&quot;Soluble polypeptide&quot;,&quot;type&quot;:&quot;FIGURE_OBJECT&quot;,&quot;relativeTransform&quot;:{&quot;translate&quot;:{&quot;x&quot;:104.53589937482789,&quot;y&quot;:-50.810337641655124},&quot;rotate&quot;:0,&quot;skewX&quot;:0,&quot;scale&quot;:{&quot;x&quot;:0.28298466635301023,&quot;y&quot;:0.28298466635301023}},&quot;image&quot;:{&quot;url&quot;:&quot;https://icons.biorender.com/biorender/5f60d1616e7ca6002795e42b/soluble-polypeptide.png&quot;,&quot;fallbackUrl&quot;:&quot;https://res.cloudinary.com/dlcjuc3ej/image/upload/v1600180557/zymdihb477oxtwmfo269.svg#/keystone/api/icons/5f60d1616e7ca6002795e42b/soluble-polypeptide.svg&quot;,&quot;isPremium&quot;:false,&quot;size&quot;:{&quot;x&quot;:100,&quot;y&quot;:86}},&quot;source&quot;:{&quot;id&quot;:&quot;5f529c5010ee0600282ef1b2&quot;,&quot;type&quot;:&quot;ASSETS&quot;},&quot;isPremium&quot;:false,&quot;parent&quot;:{&quot;type&quot;:&quot;CHILD&quot;,&quot;parentId&quot;:&quot;051f93f5-e103-4a35-a1d8-f39ab06179d8&quot;,&quot;order&quot;:&quot;8&quot;}},&quot;8f83b4c1-3dee-4909-80f1-f12e905ce389&quot;:{&quot;id&quot;:&quot;8f83b4c1-3dee-4909-80f1-f12e905ce389&quot;,&quot;type&quot;:&quot;FIGURE_OBJECT&quot;,&quot;relativeTransform&quot;:{&quot;translate&quot;:{&quot;x&quot;:0.972151691628284,&quot;y&quot;:-20.718997372958913},&quot;rotate&quot;:-0.3312266395729838},&quot;text&quot;:{&quot;textData&quot;:{&quot;lineSpacing&quot;:&quot;half&quot;,&quot;alignment&quot;:&quot;center&quot;,&quot;lines&quot;:[{&quot;runs&quot;:[{&quot;style&quot;:{&quot;fontFamily&quot;:&quot;Roboto&quot;,&quot;fontSize&quot;:7.52045364554414,&quot;color&quot;:&quot;rgba(134, 147, 197, 1)&quot;,&quot;fontWeight&quot;:&quot;bold&quot;,&quot;fontStyle&quot;:&quot;normal&quot;,&quot;decoration&quot;:&quot;none&quot;,&quot;script&quot;:&quot;none&quot;},&quot;range&quot;:[0,9]}],&quot;text&quot;:&quot;Complexity&quot;}],&quot;verticalAlign&quot;:&quot;TOP&quot;,&quot;useStrokeForWeight&quot;:false,&quot;_lastCaretLocation&quot;:{&quot;lineIndex&quot;:0,&quot;runIndex&quot;:0,&quot;charIndex&quot;:1}},&quot;format&quot;:&quot;BETTER_TEXT&quot;,&quot;size&quot;:{&quot;x&quot;:53.31266791607538,&quot;y&quot;:8.460510351237176},&quot;targetSize&quot;:{&quot;x&quot;:53.31266791607538,&quot;y&quot;:8.460510351237176},&quot;verticalAlign&quot;:&quot;TOP&quot;},&quot;parent&quot;:{&quot;type&quot;:&quot;CHILD&quot;,&quot;parentId&quot;:&quot;051f93f5-e103-4a35-a1d8-f39ab06179d8&quot;,&quot;order&quot;:&quot;9&quot;}},&quot;8c28af4f-49e4-485d-b4c8-ae962bedf02f&quot;:{&quot;relativeTransform&quot;:{&quot;translate&quot;:{&quot;x&quot;:105.3754741979006,&quot;y&quot;:-146.85038517525038},&quot;rotate&quot;:0,&quot;skewX&quot;:0,&quot;scale&quot;:{&quot;x&quot;:1,&quot;y&quot;:1}},&quot;type&quot;:&quot;FIGURE_OBJECT&quot;,&quot;id&quot;:&quot;8c28af4f-49e4-485d-b4c8-ae962bedf02f&quot;,&quot;parent&quot;:{&quot;type&quot;:&quot;CHILD&quot;,&quot;parentId&quot;:&quot;24750f88-e417-4365-85cb-0252aa7513db&quot;,&quot;order&quot;:&quot;9999995&quot;},&quot;name&quot;:&quot;Gene expression (in cell)&quot;,&quot;displayName&quot;:&quot;Gene expression (in cell)&quot;,&quot;source&quot;:{&quot;id&quot;:&quot;6414b35626b1d82356d27443&quot;,&quot;type&quot;:&quot;ASSETS&quot;},&quot;isPremium&quot;:true},&quot;3fb3f696-a35d-4929-a4ad-e72a9ab01dc7&quot;:{&quot;type&quot;:&quot;FIGURE_OBJECT&quot;,&quot;id&quot;:&quot;3fb3f696-a35d-4929-a4ad-e72a9ab01dc7&quot;,&quot;parent&quot;:{&quot;type&quot;:&quot;CHILD&quot;,&quot;parentId&quot;:&quot;8c28af4f-49e4-485d-b4c8-ae962bedf02f&quot;,&quot;order&quot;:&quot;2&quot;},&quot;relativeTransform&quot;:{&quot;translate&quot;:{&quot;x&quot;:13.00091414511664,&quot;y&quot;:0.39009912952990505},&quot;rotate&quot;:0}},&quot;f6b61ef5-9a2c-453d-a38a-f0ce741e0273&quot;:{&quot;relativeTransform&quot;:{&quot;translate&quot;:{&quot;x&quot;:-102.44300826076645,&quot;y&quot;:13.637994466344614},&quot;rotate&quot;:0},&quot;type&quot;:&quot;FIGURE_OBJECT&quot;,&quot;id&quot;:&quot;f6b61ef5-9a2c-453d-a38a-f0ce741e0273&quot;,&quot;name&quot;:&quot;Membrane brush (vesicle shape 13)&quot;,&quot;displayName&quot;:&quot;Membrane brush (vesicle shape 13)&quot;,&quot;opacity&quot;:1,&quot;source&quot;:{&quot;id&quot;:&quot;5ee2c47c801d3900ae5a4187&quot;,&quot;type&quot;:&quot;ASSETS&quot;},&quot;path&quot;:{&quot;type&quot;:&quot;ARC&quot;,&quot;size&quot;:{&quot;x&quot;:107.90551510233837,&quot;y&quot;:107.90551510233834},&quot;startAngle&quot;:3.141592653589793,&quot;sweepAngle&quot;:6.283185307179586},&quot;pathStyles&quot;:[{&quot;type&quot;:&quot;FILL&quot;,&quot;fillStyle&quot;:&quot;rgba(244, 241, 250, 1)&quot;},{&quot;type&quot;:&quot;STROKE&quot;,&quot;strokeStyle&quot;:&quot;rgba(0,0,0,0)&quot;,&quot;lineWidth&quot;:1.5724984967527011,&quot;lineJoin&quot;:&quot;round&quot;}],&quot;pathPattern&quot;:{&quot;type&quot;:&quot;ROW&quot;,&quot;patternId&quot;:&quot;81346c85-c933-4e39-8a39-6f3fc197414c&quot;,&quot;patternTransform&quot;:{&quot;translate&quot;:{&quot;x&quot;:-0.04496124031007748,&quot;y&quot;:-0.5},&quot;rotate&quot;:0,&quot;skewX&quot;:0,&quot;scale&quot;:{&quot;x&quot;:0.007751937984496124,&quot;y&quot;:0.007751937984496124}},&quot;xUnits&quot;:&quot;STROKE_WIDTH&quot;,&quot;yUnits&quot;:&quot;STROKE_WIDTH&quot;,&quot;bending&quot;:true,&quot;repeat&quot;:{&quot;distance&quot;:0.6852713178294574,&quot;align&quot;:&quot;STRETCH&quot;},&quot;isPremium&quot;:false},&quot;isLocked&quot;:false,&quot;parent&quot;:{&quot;type&quot;:&quot;CHILD&quot;,&quot;parentId&quot;:&quot;3fb3f696-a35d-4929-a4ad-e72a9ab01dc7&quot;,&quot;order&quot;:&quot;2&quot;},&quot;isPremium&quot;:false},&quot;81346c85-c933-4e39-8a39-6f3fc197414c&quot;:{&quot;type&quot;:&quot;FIGURE_OBJECT&quot;,&quot;id&quot;:&quot;81346c85-c933-4e39-8a39-6f3fc197414c&quot;,&quot;relativeTransform&quot;:{&quot;translate&quot;:{&quot;x&quot;:0,&quot;y&quot;:0},&quot;rotate&quot;:0,&quot;skewX&quot;:0,&quot;scale&quot;:{&quot;x&quot;:1,&quot;y&quot;:1}},&quot;source&quot;:{&quot;type&quot;:&quot;ASSETS&quot;,&quot;id&quot;:&quot;5e7125158bb5940028a8bbf1&quot;},&quot;name&quot;:&quot;Membrane (for brush)&quot;},&quot;58073dcf-8021-43e7-a670-3cb12c3b6139&quot;:{&quot;type&quot;:&quot;FIGURE_OBJECT&quot;,&quot;id&quot;:&quot;58073dcf-8021-43e7-a670-3cb12c3b6139&quot;,&quot;parent&quot;:{&quot;type&quot;:&quot;CHILD&quot;,&quot;parentId&quot;:&quot;81346c85-c933-4e39-8a39-6f3fc197414c&quot;,&quot;order&quot;:&quot;7&quot;},&quot;relativeTransform&quot;:{&quot;translate&quot;:{&quot;x&quot;:0,&quot;y&quot;:0},&quot;rotate&quot;:0,&quot;skewX&quot;:0,&quot;scale&quot;:{&quot;x&quot;:1,&quot;y&quot;:1}}},&quot;96f5e697-dbe8-4e37-9974-ce775273b8ea&quot;:{&quot;type&quot;:&quot;FIGURE_OBJECT&quot;,&quot;id&quot;:&quot;96f5e697-dbe8-4e37-9974-ce775273b8ea&quot;,&quot;parent&quot;:{&quot;type&quot;:&quot;CHILD&quot;,&quot;parentId&quot;:&quot;58073dcf-8021-43e7-a670-3cb12c3b6139&quot;,&quot;order&quot;:&quot;2&quot;},&quot;relativeTransform&quot;:{&quot;translate&quot;:{&quot;x&quot;:50.0085,&quot;y&quot;:64.66},&quot;rotate&quot;:0,&quot;skewX&quot;:0,&quot;scale&quot;:{&quot;x&quot;:1,&quot;y&quot;:1}},&quot;path&quot;:{&quot;type&quot;:&quot;RECT&quot;,&quot;size&quot;:{&quot;x&quot;:101.393,&quot;y&quot;:115.822}},&quot;pathStyles&quot;:[{&quot;type&quot;:&quot;FILL&quot;,&quot;fillStyle&quot;:&quot;#eae1ff&quot;}],&quot;opacity&quot;:1},&quot;61ec99c1-9c3d-4235-aebb-358f801a87d2&quot;:{&quot;type&quot;:&quot;FIGURE_OBJECT&quot;,&quot;id&quot;:&quot;61ec99c1-9c3d-4235-aebb-358f801a87d2&quot;,&quot;parent&quot;:{&quot;type&quot;:&quot;CHILD&quot;,&quot;parentId&quot;:&quot;58073dcf-8021-43e7-a670-3cb12c3b6139&quot;,&quot;order&quot;:&quot;5&quot;},&quot;relativeTransform&quot;:{&quot;translate&quot;:{&quot;x&quot;:49.999500000000005,&quot;y&quot;:106.982},&quot;rotate&quot;:0,&quot;skewX&quot;:0,&quot;scale&quot;:{&quot;x&quot;:1,&quot;y&quot;:1}},&quot;path&quot;:{&quot;type&quot;:&quot;RECT&quot;,&quot;size&quot;:{&quot;x&quot;:101.837,&quot;y&quot;:31.482}},&quot;pathStyles&quot;:[{&quot;type&quot;:&quot;FILL&quot;,&quot;fillStyle&quot;:&quot;#b7aeca&quot;}],&quot;opacity&quot;:1},&quot;f85381f8-aabb-4966-a900-a12e40a39cd4&quot;:{&quot;type&quot;:&quot;FIGURE_OBJECT&quot;,&quot;id&quot;:&quot;f85381f8-aabb-4966-a900-a12e40a39cd4&quot;,&quot;parent&quot;:{&quot;type&quot;:&quot;CHILD&quot;,&quot;parentId&quot;:&quot;58073dcf-8021-43e7-a670-3cb12c3b6139&quot;,&quot;order&quot;:&quot;7&quot;},&quot;relativeTransform&quot;:{&quot;translate&quot;:{&quot;x&quot;:49.999500000000005,&quot;y&quot;:22.338},&quot;rotate&quot;:0,&quot;skewX&quot;:0,&quot;scale&quot;:{&quot;x&quot;:1,&quot;y&quot;:1}},&quot;path&quot;:{&quot;type&quot;:&quot;RECT&quot;,&quot;size&quot;:{&quot;x&quot;:101.837,&quot;y&quot;:31.482}},&quot;pathStyles&quot;:[{&quot;type&quot;:&quot;FILL&quot;,&quot;fillStyle&quot;:&quot;#b7aeca&quot;}],&quot;opacity&quot;:1},&quot;7ca4003d-36c5-4d70-b9fb-da980cb2c605&quot;:{&quot;relativeTransform&quot;:{&quot;translate&quot;:{&quot;x&quot;:-101.81228707160427,&quot;y&quot;:-8.005727141104067},&quot;rotate&quot;:0},&quot;type&quot;:&quot;FIGURE_OBJECT&quot;,&quot;id&quot;:&quot;7ca4003d-36c5-4d70-b9fb-da980cb2c605&quot;,&quot;name&quot;:&quot;28. Nuclear membrane brush (arc)&quot;,&quot;opacity&quot;:1,&quot;source&quot;:{&quot;id&quot;:&quot;63dbe56b5f714f95523c1629&quot;,&quot;type&quot;:&quot;ASSETS&quot;},&quot;path&quot;:{&quot;type&quot;:&quot;POLY_LINE&quot;,&quot;points&quot;:[{&quot;x&quot;:-20.337033516280076,&quot;y&quot;:-21.08475032757721},{&quot;x&quot;:17.227969990018366,&quot;y&quot;:-25.150807774409444},{&quot;x&quot;:29.83463300809964,&quot;y&quot;:-1.5031995484588137},{&quot;x&quot;:12.46671463483822,&quot;y&quot;:18.084547780284208},{&quot;x&quot;:-25.94393390247793,&quot;y&quot;:12.309012207377803}],&quot;closed&quot;:true,&quot;selectedObjectIds&quot;:[&quot;73da5108-3cc1-4aee-96da-be473740bc95&quot;]},&quot;pathStyles&quot;:[{&quot;type&quot;:&quot;FILL&quot;,&quot;fillStyle&quot;:&quot;rgba(233, 231, 242, 1)&quot;},{&quot;type&quot;:&quot;STROKE&quot;,&quot;strokeStyle&quot;:&quot;rgba(0,0,0,0)&quot;,&quot;lineWidth&quot;:1.2579987974021611,&quot;lineJoin&quot;:&quot;round&quot;}],&quot;pathPattern&quot;:{&quot;type&quot;:&quot;ROW&quot;,&quot;patternId&quot;:&quot;e298f540-f8ad-4459-97f2-e4b8748fa303&quot;,&quot;patternTransform&quot;:{&quot;translate&quot;:{&quot;x&quot;:0.8551606296286707,&quot;y&quot;:-0.5},&quot;rotate&quot;:0,&quot;skewX&quot;:0,&quot;scale&quot;:{&quot;x&quot;:0.008093168752312,&quot;y&quot;:0.008093168752312}},&quot;xUnits&quot;:&quot;STROKE_WIDTH&quot;,&quot;yUnits&quot;:&quot;STROKE_WIDTH&quot;,&quot;bending&quot;:true,&quot;repeat&quot;:{&quot;distance&quot;:8.238562528947284,&quot;align&quot;:&quot;STRETCH&quot;},&quot;isPremium&quot;:false},&quot;isLocked&quot;:false,&quot;parent&quot;:{&quot;type&quot;:&quot;CHILD&quot;,&quot;parentId&quot;:&quot;3fb3f696-a35d-4929-a4ad-e72a9ab01dc7&quot;,&quot;order&quot;:&quot;5&quot;},&quot;displayName&quot;:&quot;Nuclear membrane brush (arc)&quot;,&quot;isPremium&quot;:false,&quot;connectorInfo&quot;:{&quot;connectedObjects&quot;:[],&quot;type&quot;:&quot;LINE&quot;,&quot;offset&quot;:{&quot;x&quot;:0,&quot;y&quot;:0},&quot;bending&quot;:0.1,&quot;firstElementIsHead&quot;:true,&quot;customized&quot;:true},&quot;pathSmoothing&quot;:{&quot;type&quot;:&quot;CATMULL_SMOOTHING&quot;,&quot;smoothing&quot;:0.2}},&quot;e298f540-f8ad-4459-97f2-e4b8748fa303&quot;:{&quot;type&quot;:&quot;FIGURE_OBJECT&quot;,&quot;id&quot;:&quot;e298f540-f8ad-4459-97f2-e4b8748fa303&quot;,&quot;relativeTransform&quot;:{&quot;translate&quot;:{&quot;x&quot;:0,&quot;y&quot;:0},&quot;rotate&quot;:0,&quot;skewX&quot;:0,&quot;scale&quot;:{&quot;x&quot;:1,&quot;y&quot;:1}},&quot;source&quot;:{&quot;type&quot;:&quot;ASSETS&quot;,&quot;id&quot;:&quot;5e712b4e8bb5940028a8bc8f&quot;},&quot;name&quot;:&quot;Nuclear membrane (for brush)&quot;},&quot;7182f7c6-a08c-46d1-aafc-ab7ef09c1317&quot;:{&quot;type&quot;:&quot;FIGURE_OBJECT&quot;,&quot;id&quot;:&quot;7182f7c6-a08c-46d1-aafc-ab7ef09c1317&quot;,&quot;parent&quot;:{&quot;type&quot;:&quot;CHILD&quot;,&quot;parentId&quot;:&quot;e298f540-f8ad-4459-97f2-e4b8748fa303&quot;,&quot;order&quot;:&quot;7&quot;},&quot;relativeTransform&quot;:{&quot;translate&quot;:{&quot;x&quot;:0,&quot;y&quot;:0},&quot;rotate&quot;:0,&quot;skewX&quot;:0,&quot;scale&quot;:{&quot;x&quot;:1,&quot;y&quot;:1}}},&quot;f4e14f1a-a2d8-4a03-8027-d01cbd016659&quot;:{&quot;type&quot;:&quot;FIGURE_OBJECT&quot;,&quot;id&quot;:&quot;f4e14f1a-a2d8-4a03-8027-d01cbd016659&quot;,&quot;parent&quot;:{&quot;type&quot;:&quot;CHILD&quot;,&quot;parentId&quot;:&quot;7182f7c6-a08c-46d1-aafc-ab7ef09c1317&quot;,&quot;order&quot;:&quot;2&quot;},&quot;relativeTransform&quot;:{&quot;translate&quot;:{&quot;x&quot;:403.318,&quot;y&quot;:61.7805},&quot;rotate&quot;:0,&quot;skewX&quot;:0,&quot;scale&quot;:{&quot;x&quot;:1,&quot;y&quot;:1}},&quot;path&quot;:{&quot;type&quot;:&quot;RECT&quot;,&quot;size&quot;:{&quot;x&quot;:751.788,&quot;y&quot;:84.699},&quot;cornerRounding&quot;:{&quot;type&quot;:&quot;ARC_LENGTH&quot;,&quot;global&quot;:66.52322443976387}},&quot;pathStyles&quot;:[{&quot;type&quot;:&quot;FILL&quot;,&quot;fillStyle&quot;:&quot;#eae1ff&quot;}],&quot;opacity&quot;:1},&quot;22ec0656-f270-4aa1-a7ab-ae214c1f0c69&quot;:{&quot;type&quot;:&quot;FIGURE_OBJECT&quot;,&quot;id&quot;:&quot;22ec0656-f270-4aa1-a7ab-ae214c1f0c69&quot;,&quot;parent&quot;:{&quot;type&quot;:&quot;CHILD&quot;,&quot;parentId&quot;:&quot;7182f7c6-a08c-46d1-aafc-ab7ef09c1317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36.862,&quot;y&quot;:119.762,&quot;isEndPoint&quot;:true},{&quot;x&quot;:69.774,&quot;y&quot;:119.762,&quot;isEndPoint&quot;:true},{&quot;x&quot;:37.84569675435345,&quot;y&quot;:119.62940350244776,&quot;isEndPoint&quot;:false},{&quot;x&quot;:12.032793999095091,&quot;y&quot;:93.70907857746224,&quot;isEndPoint&quot;:false},{&quot;x&quot;:12.032793999094636,&quot;y&quot;:61.780500000000835,&quot;isEndPoint&quot;:true},{&quot;x&quot;:12.032793999094174,&quot;y&quot;:29.85192142253943,&quot;isEndPoint&quot;:false},{&quot;x&quot;:37.845696754351806,&quot;y&quot;:3.9315964975531656,&quot;isEndPoint&quot;:false},{&quot;x&quot;:69.77399999999835,&quot;y&quot;:3.7990000000000066,&quot;isEndPoint&quot;:true},{&quot;x&quot;:736.862,&quot;y&quot;:3.7990000000000066,&quot;isEndPoint&quot;:true},{&quot;x&quot;:768.7903032456466,&quot;y&quot;:3.931596497552249,&quot;isEndPoint&quot;:false},{&quot;x&quot;:794.6032060009048,&quot;y&quot;:29.85192142253779,&quot;isEndPoint&quot;:false},{&quot;x&quot;:794.6032060009053,&quot;y&quot;:61.78049999999919,&quot;isEndPoint&quot;:true},{&quot;x&quot;:794.6032060009057,&quot;y&quot;:93.7090785774606,&quot;isEndPoint&quot;:false},{&quot;x&quot;:768.7903032456481,&quot;y&quot;:119.62940350244685,&quot;isEndPoint&quot;:false},{&quot;x&quot;:736.8620000000016,&quot;y&quot;:119.762,&quot;isEndPoint&quot;:true}],&quot;closed&quot;:true},{&quot;points&quot;:[{&quot;x&quot;:69.774,&quot;y&quot;:35.063,&quot;isEndPoint&quot;:true},{&quot;x&quot;:60.18981504804087,&quot;y&quot;:35.00436467876091,&quot;isEndPoint&quot;:false},{&quot;x&quot;:51.30846732781117,&quot;y&quot;:40.08382882624122,&quot;isEndPoint&quot;:false},{&quot;x&quot;:46.499368482503236,&quot;y&quot;:48.3743419340238,&quot;isEndPoint&quot;:true},{&quot;x&quot;:41.6902696371953,&quot;y&quot;:56.66485504180638,&quot;isEndPoint&quot;:false},{&quot;x&quot;:41.6902696371953,&quot;y&quot;:66.8961449581936,&quot;isEndPoint&quot;:false},{&quot;x&quot;:46.49936848250323,&quot;y&quot;:75.18665806597619,&quot;isEndPoint&quot;:true},{&quot;x&quot;:51.30846732781116,&quot;y&quot;:83.47717117375876,&quot;isEndPoint&quot;:false},{&quot;x&quot;:60.189815048040856,&quot;y&quot;:88.5566353212391,&quot;isEndPoint&quot;:false},{&quot;x&quot;:69.774,&quot;y&quot;:88.498,&quot;isEndPoint&quot;:true},{&quot;x&quot;:736.862,&quot;y&quot;:88.498,&quot;isEndPoint&quot;:true},{&quot;x&quot;:746.4461849519591,&quot;y&quot;:88.5566353212391,&quot;isEndPoint&quot;:false},{&quot;x&quot;:755.3275326721888,&quot;y&quot;:83.47717117375878,&quot;isEndPoint&quot;:false},{&quot;x&quot;:760.1366315174968,&quot;y&quot;:75.1866580659762,&quot;isEndPoint&quot;:true},{&quot;x&quot;:764.9457303628047,&quot;y&quot;:66.89614495819362,&quot;isEndPoint&quot;:false},{&quot;x&quot;:764.9457303628047,&quot;y&quot;:56.66485504180639,&quot;isEndPoint&quot;:false},{&quot;x&quot;:760.1366315174968,&quot;y&quot;:48.37434193402381,&quot;isEndPoint&quot;:true},{&quot;x&quot;:755.3275326721888,&quot;y&quot;:40.08382882624123,&quot;isEndPoint&quot;:false},{&quot;x&quot;:746.4461849519591,&quot;y&quot;:35.00436467876091,&quot;isEndPoint&quot;:false},{&quot;x&quot;:736.862,&quot;y&quot;:35.063,&quot;isEndPoint&quot;:true}],&quot;closed&quot;:true}]},&quot;pathStyles&quot;:[{&quot;type&quot;:&quot;FILL&quot;,&quot;fillStyle&quot;:&quot;#b7aeca&quot;}],&quot;opacity&quot;:1},&quot;6e5acbda-a3fc-4739-85eb-73cac0be60d2&quot;:{&quot;relativeTransform&quot;:{&quot;translate&quot;:{&quot;x&quot;:-164.10496261238555,&quot;y&quot;:115.56363241263514},&quot;rotate&quot;:1.5707963267948966},&quot;type&quot;:&quot;FIGURE_OBJECT&quot;,&quot;id&quot;:&quot;6e5acbda-a3fc-4739-85eb-73cac0be60d2&quot;,&quot;parent&quot;:{&quot;type&quot;:&quot;CHILD&quot;,&quot;parentId&quot;:&quot;8c28af4f-49e4-485d-b4c8-ae962bedf02f&quot;,&quot;order&quot;:&quot;5&quot;},&quot;name&quot;:&quot;Gene expression&quot;,&quot;displayName&quot;:&quot;Gene expression&quot;,&quot;source&quot;:{&quot;id&quot;:&quot;62d5b2f173d1938b6f5d68d5&quot;,&quot;type&quot;:&quot;ASSETS&quot;},&quot;isPremium&quot;:true},&quot;f7391a94-9df8-437a-b9c2-f0588df4d38a&quot;:{&quot;relativeTransform&quot;:{&quot;translate&quot;:{&quot;x&quot;:-89.67978959914961,&quot;y&quot;:-73.53299459518718},&quot;rotate&quot;:-1.4127921723736865},&quot;type&quot;:&quot;FIGURE_OBJECT&quot;,&quot;id&quot;:&quot;f7391a94-9df8-437a-b9c2-f0588df4d38a&quot;,&quot;name&quot;:&quot;Columnar cell brush (straight, central nucleus)&quot;,&quot;opacity&quot;:1,&quot;source&quot;:{&quot;id&quot;:&quot;6169d24efc595f00a85d7bcc&quot;,&quot;type&quot;:&quot;ASSETS&quot;},&quot;path&quot;:{&quot;type&quot;:&quot;POLY_LINE&quot;,&quot;points&quot;:[{&quot;x&quot;:-10.438516820244633,&quot;y&quot;:0.13596224226788234},{&quot;x&quot;:-11.518426627274275,&quot;y&quot;:-2.7238300156829456},{&quot;x&quot;:-11.499662163699861,&quot;y&quot;:-4.588180060540126},{&quot;x&quot;:-10.714802263187446,&quot;y&quot;:-6.433178435227143},{&quot;x&quot;:-8.616490179323911,&quot;y&quot;:-7.1540034865288975},{&quot;x&quot;:-6.38167363897031,&quot;y&quot;:-6.290326900686009},{&quot;x&quot;:-5.271028032997456,&quot;y&quot;:-4.365650209921776},{&quot;x&quot;:-5.923446948877127,&quot;y&quot;:-1.3432114692057457},{&quot;x&quot;:-5.721539321557156,&quot;y&quot;:1.268019536342843},{&quot;x&quot;:-2.2845549018239444,&quot;y&quot;:2.385706559982374},{&quot;x&quot;:0.7338539413974732,&quot;y&quot;:-0.19403635727293925},{&quot;x&quot;:-0.49939616221265987,&quot;y&quot;:-4.898627696361059},{&quot;x&quot;:-0.42622291843688553,&quot;y&quot;:-9.209448348837514},{&quot;x&quot;:2.4141699742401026,&quot;y&quot;:-10.875514298997977},{&quot;x&quot;:4.692729893491787,&quot;y&quot;:-10.524602179659563},{&quot;x&quot;:6.444621244858862,&quot;y&quot;:-9.123345758477218},{&quot;x&quot;:7.026038654169656,&quot;y&quot;:-6.55704228611221},{&quot;x&quot;:5.971293004920048,&quot;y&quot;:-1.7822446954908273},{&quot;x&quot;:7.856154848837538,&quot;y&quot;:1.3665110427307676},{&quot;x&quot;:10.839168845101819,&quot;y&quot;:2.398071210492852},{&quot;x&quot;:14.063176133292894,&quot;y&quot;:0.656954309116217},{&quot;x&quot;:13.9452171305365,&quot;y&quot;:-3.3135469252661998},{&quot;x&quot;:10.693365789367954,&quot;y&quot;:-5.5924858714421966}],&quot;closed&quot;:false},&quot;pathStyles&quot;:[{&quot;type&quot;:&quot;FILL&quot;,&quot;fillStyle&quot;:&quot;rgba(0,0,0,0)&quot;},{&quot;type&quot;:&quot;STROKE&quot;,&quot;strokeStyle&quot;:&quot;rgba(0,0,0,0)&quot;,&quot;lineWidth&quot;:2.0240427578313986,&quot;lineJoin&quot;:&quot;round&quot;}],&quot;pathSmoothing&quot;:{&quot;type&quot;:&quot;CATMULL_SMOOTHING&quot;,&quot;smoothing&quot;:0.2},&quot;pathPattern&quot;:{&quot;type&quot;:&quot;ROW&quot;,&quot;patternId&quot;:&quot;efa49c71-4d07-4bc7-8de7-3261b6db0be5&quot;,&quot;patternTransform&quot;:{&quot;translate&quot;:{&quot;x&quot;:0,&quot;y&quot;:-0.5},&quot;rotate&quot;:0,&quot;skewX&quot;:0,&quot;scale&quot;:{&quot;x&quot;:0.006666666666666667,&quot;y&quot;:0.006666666666666668}},&quot;xUnits&quot;:&quot;STROKE_WIDTH&quot;,&quot;yUnits&quot;:&quot;STROKE_WIDTH&quot;,&quot;bending&quot;:true,&quot;repeat&quot;:{&quot;distance&quot;:0.9472666422526042,&quot;align&quot;:&quot;LEFT&quot;},&quot;isPremium&quot;:true},&quot;isLocked&quot;:false,&quot;parent&quot;:{&quot;type&quot;:&quot;CHILD&quot;,&quot;parentId&quot;:&quot;6e5acbda-a3fc-4739-85eb-73cac0be60d2&quot;,&quot;order&quot;:&quot;1&quot;},&quot;isPremium&quot;:true,&quot;connectorInfo&quot;:{&quot;connectedObjects&quot;:[],&quot;type&quot;:&quot;QUADRATIC&quot;,&quot;offset&quot;:{&quot;x&quot;:0,&quot;y&quot;:0},&quot;bending&quot;:0.1,&quot;firstElementIsHead&quot;:true,&quot;customized&quot;:true}},&quot;efa49c71-4d07-4bc7-8de7-3261b6db0be5&quot;:{&quot;type&quot;:&quot;FIGURE_OBJECT&quot;,&quot;id&quot;:&quot;efa49c71-4d07-4bc7-8de7-3261b6db0be5&quot;,&quot;relativeTransform&quot;:{&quot;translate&quot;:{&quot;x&quot;:0,&quot;y&quot;:0},&quot;rotate&quot;:0,&quot;skewX&quot;:0,&quot;scale&quot;:{&quot;x&quot;:1,&quot;y&quot;:1}},&quot;source&quot;:{&quot;type&quot;:&quot;ASSETS&quot;,&quot;id&quot;:&quot;6169b883d6c5c90029eaf301&quot;},&quot;name&quot;:&quot;Peptide (for brush)&quot;},&quot;b598424d-ab8f-4eae-9d77-bbafeca5e21f&quot;:{&quot;type&quot;:&quot;FIGURE_OBJECT&quot;,&quot;id&quot;:&quot;b598424d-ab8f-4eae-9d77-bbafeca5e21f&quot;,&quot;parent&quot;:{&quot;type&quot;:&quot;CHILD&quot;,&quot;parentId&quot;:&quot;efa49c71-4d07-4bc7-8de7-3261b6db0be5&quot;,&quot;order&quot;:&quot;1&quot;},&quot;relativeTransform&quot;:{&quot;translate&quot;:{&quot;x&quot;:71.05,&quot;y&quot;:75},&quot;rotate&quot;:0,&quot;skewX&quot;:0,&quot;scale&quot;:{&quot;x&quot;:1,&quot;y&quot;:1}},&quot;path&quot;:{&quot;type&quot;:&quot;ELLIPSE&quot;,&quot;size&quot;:{&quot;x&quot;:140.64,&quot;y&quot;:140.64}},&quot;pathStyles&quot;:[{&quot;type&quot;:&quot;FILL&quot;,&quot;fillStyle&quot;:&quot;#03a1d4&quot;}],&quot;opacity&quot;:1},&quot;7a7b14f9-1990-4f1c-b9b2-b5ebfb10e327&quot;:{&quot;type&quot;:&quot;FIGURE_OBJECT&quot;,&quot;id&quot;:&quot;7a7b14f9-1990-4f1c-b9b2-b5ebfb10e327&quot;,&quot;parent&quot;:{&quot;type&quot;:&quot;CHILD&quot;,&quot;parentId&quot;:&quot;efa49c71-4d07-4bc7-8de7-3261b6db0be5&quot;,&quot;order&quot;:&quot;2&quot;},&quot;relativeTransform&quot;:{&quot;translate&quot;:{&quot;x&quot;:57.75097676719048,&quot;y&quot;:61.71014270091084},&quot;rotate&quot;:-0.7853981633974483,&quot;skewX&quot;:0,&quot;scale&quot;:{&quot;x&quot;:1,&quot;y&quot;:1}},&quot;path&quot;:{&quot;type&quot;:&quot;ELLIPSE&quot;,&quot;size&quot;:{&quot;x&quot;:26.58,&quot;y&quot;:26.58}},&quot;pathStyles&quot;:[{&quot;type&quot;:&quot;FILL&quot;,&quot;fillStyle&quot;:&quot;#52bae0&quot;}],&quot;opacity&quot;:1},&quot;86171c31-0dcc-47c4-9aec-b391b1c1bf83&quot;:{&quot;type&quot;:&quot;FIGURE_OBJECT&quot;,&quot;id&quot;:&quot;86171c31-0dcc-47c4-9aec-b391b1c1bf83&quot;,&quot;parent&quot;:{&quot;type&quot;:&quot;CHILD&quot;,&quot;parentId&quot;:&quot;efa49c71-4d07-4bc7-8de7-3261b6db0be5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4.68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,{&quot;points&quot;:[{&quot;x&quot;:64.05,&quot;y&quot;:122.37,&quot;isEndPoint&quot;:true},{&quot;x&quot;:40.87340378573094,&quot;y&quot;:122.37404478125082,&quot;isEndPoint&quot;:false},{&quot;x&quot;:19.976675648224685,&quot;y&quot;:108.41591273877026,&quot;isEndPoint&quot;:false},{&quot;x&quot;:11.104573449836096,&quot;y&quot;:87.00469065732723,&quot;isEndPoint&quot;:true},{&quot;x&quot;:2.2324712514474996,&quot;y&quot;:65.59346857588419,&quot;isEndPoint&quot;:false},{&quot;x&quot;:7.132347385679687,&quot;y&quot;:40.9460770133405,&quot;isEndPoint&quot;:false},{&quot;x&quot;:23.519245749862968,&quot;y&quot;:24.55631830732372,&quot;isEndPoint&quot;:true},{&quot;x&quot;:39.90614411404624,&quot;y&quot;:8.166559601306929,&quot;isEndPoint&quot;:false},{&quot;x&quot;:64.5526800998351,&quot;y&quot;:3.2623817018641574,&quot;isEndPoint&quot;:false},{&quot;x&quot;:85.96545035016264,&quot;y&quot;:12.130746751083379,&quot;isEndPoint&quot;:true},{&quot;x&quot;:107.37822060049018,&quot;y&quot;:20.999111800302607,&quot;isEndPoint&quot;:false},{&quot;x&quot;:121.33999964705225,&quot;y&quot;:41.89340343278321,&quot;isEndPoint&quot;:false},{&quot;x&quot;:121.34,&quot;y&quot;:65.07000000000001,&quot;isEndPoint&quot;:true},{&quot;x&quot;:121.34265239637409,&quot;y&quot;:80.26425277384593,&quot;isEndPoint&quot;:false},{&quot;x&quot;:115.30930262531786,&quot;y&quot;:94.83724214670417,&quot;isEndPoint&quot;:false},{&quot;x&quot;:104.56721881764354,&quot;y&quot;:105.58307668195775,&quot;isEndPoint&quot;:true},{&quot;x&quot;:93.82513500996922,&quot;y&quot;:116.32891121721133,&quot;isEndPoint&quot;:false},{&quot;x&quot;:79.2542527738883,&quot;y&quot;:122.36734806656273,&quot;isEndPoint&quot;:false},{&quot;x&quot;:64.05999999998079,&quot;y&quot;:122.37,&quot;isEndPoint&quot;:true}],&quot;closed&quot;:true}]},&quot;pathStyles&quot;:[{&quot;type&quot;:&quot;FILL&quot;,&quot;fillStyle&quot;:&quot;#0379af&quot;}],&quot;opacity&quot;:1},&quot;39379842-cec9-441a-82a8-ed52b4bca7c0&quot;:{&quot;type&quot;:&quot;FIGURE_OBJECT&quot;,&quot;id&quot;:&quot;39379842-cec9-441a-82a8-ed52b4bca7c0&quot;,&quot;parent&quot;:{&quot;type&quot;:&quot;CHILD&quot;,&quot;parentId&quot;:&quot;efa49c71-4d07-4bc7-8de7-3261b6db0be5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4.13,&quot;y&quot;:12.94,&quot;isEndPoint&quot;:true},{&quot;x&quot;:131.28545097685173,&quot;y&quot;:28.541241596983497,&quot;isEndPoint&quot;:false},{&quot;x&quot;:144.62238872372802,&quot;y&quot;:60.40074552608949,&quot;isEndPoint&quot;:false},{&quot;x&quot;:136.67948492379122,&quot;y&quot;:90.6947636872479,&quot;isEndPoint&quot;:true},{&quot;x&quot;:128.73658112385442,&quot;y&quot;:120.9887818484063,&quot;isEndPoint&quot;:false},{&quot;x&quot;:101.48331214795171,&quot;y&quot;:142.2057851523574,&quot;isEndPoint&quot;:false},{&quot;x&quot;:70.16647537908223,&quot;y&quot;:142.4759553128693,&quot;isEndPoint&quot;:true},{&quot;x&quot;:38.84963861021275,&quot;y&quot;:142.74612547338123,&quot;isEndPoint&quot;:false},{&quot;x&quot;:11.234375308989215,&quot;y&quot;:122.00247266398263,&quot;isEndPoint&quot;:false},{&quot;x&quot;:2.769999999999996,&quot;y&quot;:91.85,&quot;isEndPoint&quot;:true},{&quot;x&quot;:10.513772993865011,&quot;y&quot;:123.19992829601524,&quot;isEndPoint&quot;:false},{&quot;x&quot;:38.61404876538476,&quot;y&quot;:145.24627773826586,&quot;isEndPoint&quot;:false},{&quot;x&quot;:70.9061584765796,&quot;y&quot;:145.30689742125972,&quot;isEndPoint&quot;:true},{&quot;x&quot;:103.19826818777446,&quot;y&quot;:145.36751710425358,&quot;isEndPoint&quot;:false},{&quot;x&quot;:131.38111770874696,&quot;y&quot;:123.42682397382798,&quot;isEndPoint&quot;:false},{&quot;x&quot;:139.24253769563393,&quot;y&quot;:92.1061901977438,&quot;isEndPoint&quot;:true},{&quot;x&quot;:147.1039576825209,&quot;y&quot;:60.78555642165962,&quot;isEndPoint&quot;:false},{&quot;x&quot;:132.62307096472415,&quot;y&quot;:28.13634598661814,&quot;isEndPoint&quot;:false},{&quot;x&quot;:104.13000000000002,&quot;y&quot;:12.940000000000012,&quot;isEndPoint&quot;:true}],&quot;closed&quot;:true}},&quot;pathStyles&quot;:[{&quot;type&quot;:&quot;FILL&quot;,&quot;fillStyle&quot;:&quot;#03a1d4&quot;}],&quot;opacity&quot;:1},&quot;bc6a381e-4e15-4739-8aba-7d817258c69a&quot;:{&quot;type&quot;:&quot;FIGURE_OBJECT&quot;,&quot;id&quot;:&quot;bc6a381e-4e15-4739-8aba-7d817258c69a&quot;,&quot;parent&quot;:{&quot;type&quot;:&quot;CHILD&quot;,&quot;parentId&quot;:&quot;efa49c71-4d07-4bc7-8de7-3261b6db0be5&quot;,&quot;order&quot;:&quot;7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9.68,&quot;isEndPoint&quot;:true},{&quot;x&quot;:107.12523985894742,&quot;y&quot;:9.680000000000007,&quot;isEndPoint&quot;:false},{&quot;x&quot;:136.37,&quot;y&quot;:38.92476014105258,&quot;isEndPoint&quot;:false},{&quot;x&quot;:136.37,&quot;y&quot;:75,&quot;isEndPoint&quot;:true},{&quot;x&quot;:136.37,&quot;y&quot;:111.07523985894741,&quot;isEndPoint&quot;:false},{&quot;x&quot;:107.12523985894742,&quot;y&quot;:140.32,&quot;isEndPoint&quot;:false},{&quot;x&quot;:71.05,&quot;y&quot;:140.32,&quot;isEndPoint&quot;:true},{&quot;x&quot;:34.974760141052585,&quot;y&quot;:140.32,&quot;isEndPoint&quot;:false},{&quot;x&quot;:5.730000000000018,&quot;y&quot;:111.07523985894743,&quot;isEndPoint&quot;:false},{&quot;x&quot;:5.730000000000004,&quot;y&quot;:75.00000000000001,&quot;isEndPoint&quot;:true},{&quot;x&quot;:5.768580809497848,&quot;y&quot;:38.940752925847164,&quot;isEndPoint&quot;:false},{&quot;x&quot;:34.99075292583864,&quot;y&quot;:9.718580809502555,&quot;isEndPoint&quot;:false},{&quot;x&quot;:71.04999999999573,&quot;y&quot;:9.680000000000021,&quot;isEndPoint&quot;:true}],&quot;closed&quot;:false},{&quot;points&quot;:[{&quot;x&quot;:71.04999999999573,&quot;y&quot;:4.680000000000021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]},&quot;pathStyles&quot;:[{&quot;type&quot;:&quot;FILL&quot;,&quot;fillStyle&quot;:&quot;#254882&quot;}],&quot;opacity&quot;:1},&quot;86c21789-a608-4943-9088-2a0f100c02f2&quot;:{&quot;id&quot;:&quot;86c21789-a608-4943-9088-2a0f100c02f2&quot;,&quot;name&quot;:&quot;Generic protein (blob 1)&quot;,&quot;displayName&quot;:&quot;&quot;,&quot;type&quot;:&quot;FIGURE_OBJECT&quot;,&quot;relativeTransform&quot;:{&quot;translate&quot;:{&quot;x&quot;:-64.07360658692402,&quot;y&quot;:-75.65736504273299},&quot;rotate&quot;:-1.5707963267948966,&quot;skewX&quot;:-8.054264627732093e-32,&quot;scale&quot;:{&quot;x&quot;:0.20746438267771938,&quot;y&quot;:0.2074643826777194}},&quot;image&quot;:{&quot;url&quot;:&quot;https://icons.biorender.com/biorender/5e2b00e24f2cc000281aa383/generic-protein-blob-1.png&quot;,&quot;fallbackUrl&quot;:&quot;https://res.cloudinary.com/dlcjuc3ej/image/upload/v1579876552/nz2xlw8gmofzk92gbniv.svg#/keystone/api/icons/5e2b00e24f2cc000281aa383/generic-protein-blob-1.svg&quot;,&quot;isPremium&quot;:false,&quot;size&quot;:{&quot;x&quot;:100,&quot;y&quot;:100}},&quot;source&quot;:{&quot;id&quot;:&quot;5b33cf261b9d67001413a52d&quot;,&quot;type&quot;:&quot;ASSETS&quot;},&quot;isPremium&quot;:false,&quot;parent&quot;:{&quot;type&quot;:&quot;CHILD&quot;,&quot;parentId&quot;:&quot;6e5acbda-a3fc-4739-85eb-73cac0be60d2&quot;,&quot;order&quot;:&quot;2&quot;}},&quot;744c8098-ddfc-4743-a544-ed217d2b63ec&quot;:{&quot;id&quot;:&quot;744c8098-ddfc-4743-a544-ed217d2b63ec&quot;,&quot;name&quot;:&quot;DNA (medium)&quot;,&quot;displayName&quot;:&quot;&quot;,&quot;type&quot;:&quot;FIGURE_OBJECT&quot;,&quot;relativeTransform&quot;:{&quot;translate&quot;:{&quot;x&quot;:-137.09173447876117,&quot;y&quot;:-74.37000855283127},&quot;rotate&quot;:-1.570796326794897,&quot;skewX&quot;:4.8515291706825265e-31,&quot;scale&quot;:{&quot;x&quot;:0.13803891530905274,&quot;y&quot;:0.1380389153090526}},&quot;image&quot;:{&quot;url&quot;:&quot;https://icons.biorender.com/biorender/5b6b4b8fe0461e1400300b31/dna-medium.png&quot;,&quot;fallbackUrl&quot;:&quot;https://res.cloudinary.com/dlcjuc3ej/image/upload/v1533758348/ltltflu9lzsoqncusc7r.svg#/keystone/api/icons/5b6b4b8fe0461e1400300b31/dna-medium.svg&quot;,&quot;isPremium&quot;:false,&quot;size&quot;:{&quot;x&quot;:200,&quot;y&quot;:50.285714285714285}},&quot;source&quot;:{&quot;id&quot;:&quot;5b6b4b7ac820301400b3384b&quot;,&quot;type&quot;:&quot;ASSETS&quot;},&quot;isPremium&quot;:false,&quot;parent&quot;:{&quot;type&quot;:&quot;CHILD&quot;,&quot;parentId&quot;:&quot;6e5acbda-a3fc-4739-85eb-73cac0be60d2&quot;,&quot;order&quot;:&quot;3&quot;}},&quot;2c81895c-df65-420f-85a5-b5a7f23d36d1&quot;:{&quot;id&quot;:&quot;2c81895c-df65-420f-85a5-b5a7f23d36d1&quot;,&quot;name&quot;:&quot;RNA (with nucleotides, curved)&quot;,&quot;displayName&quot;:&quot;Curved RNA with nucleotides&quot;,&quot;type&quot;:&quot;FIGURE_OBJECT&quot;,&quot;relativeTransform&quot;:{&quot;translate&quot;:{&quot;x&quot;:-118.97240146716636,&quot;y&quot;:-74.36982472913832},&quot;rotate&quot;:1.5707963267948966,&quot;skewX&quot;:1.859260412988282e-31,&quot;scale&quot;:{&quot;x&quot;:0.30191971137651874,&quot;y&quot;:0.30191971137651846}},&quot;image&quot;:{&quot;url&quot;:&quot;https://icons.biorender.com/biorender/5d2f3dd41900ef0400b1d6a2/rna-with-nucleotides-curved.png&quot;,&quot;fallbackUrl&quot;:&quot;https://res.cloudinary.com/dlcjuc3ej/image/upload/v1563377103/uxjdhmeln9ptrd3nr8ii.svg#/keystone/api/icons/5d2f3dd41900ef0400b1d6a2/rna-with-nucleotides-curved.svg&quot;,&quot;isPremium&quot;:false,&quot;size&quot;:{&quot;x&quot;:100,&quot;y&quot;:29.41176470588235}},&quot;source&quot;:{&quot;id&quot;:&quot;5d2f3d601900ef0400b1d690&quot;,&quot;type&quot;:&quot;ASSETS&quot;},&quot;isPremium&quot;:false,&quot;parent&quot;:{&quot;type&quot;:&quot;CHILD&quot;,&quot;parentId&quot;:&quot;6e5acbda-a3fc-4739-85eb-73cac0be60d2&quot;,&quot;order&quot;:&quot;5&quot;}},&quot;bd475d64-9318-413e-ab62-f4f72ce62fe9&quot;:{&quot;type&quot;:&quot;FIGURE_OBJECT&quot;,&quot;id&quot;:&quot;bd475d64-9318-413e-ab62-f4f72ce62fe9&quot;,&quot;relativeTransform&quot;:{&quot;translate&quot;:{&quot;x&quot;:-123.32061473042789,&quot;y&quot;:-74.37007011375303},&quot;rotate&quot;:0},&quot;opacity&quot;:1,&quot;path&quot;:{&quot;type&quot;:&quot;POLY_LINE&quot;,&quot;points&quot;:[{&quot;x&quot;:-8.433511490964204,&quot;y&quot;:0},{&quot;x&quot;:-0.3450512581183343,&quot;y&quot;:0}],&quot;closed&quot;:false},&quot;pathStyles&quot;:[{&quot;type&quot;:&quot;FILL&quot;,&quot;fillStyle&quot;:&quot;rgba(0,0,0,0)&quot;},{&quot;type&quot;:&quot;STROKE&quot;,&quot;strokeStyle&quot;:&quot;#232323&quot;,&quot;lineWidth&quot;:0.5060106894578522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e5acbda-a3fc-4739-85eb-73cac0be60d2&quot;,&quot;order&quot;:&quot;6&quot;},&quot;connectorInfo&quot;:{&quot;connectedObjects&quot;:[],&quot;type&quot;:&quot;LINE&quot;,&quot;offset&quot;:{&quot;x&quot;:0,&quot;y&quot;:0},&quot;bending&quot;:0.1,&quot;firstElementIsHead&quot;:true,&quot;customized&quot;:false}},&quot;d8fea241-159a-431d-a704-03abbac11a07&quot;:{&quot;type&quot;:&quot;FIGURE_OBJECT&quot;,&quot;id&quot;:&quot;d8fea241-159a-431d-a704-03abbac11a07&quot;,&quot;relativeTransform&quot;:{&quot;translate&quot;:{&quot;x&quot;:-105.84599262387492,&quot;y&quot;:-74.37007011375303},&quot;rotate&quot;:0},&quot;opacity&quot;:1,&quot;path&quot;:{&quot;type&quot;:&quot;POLY_LINE&quot;,&quot;points&quot;:[{&quot;x&quot;:-8.433511490964205,&quot;y&quot;:0},{&quot;x&quot;:-0.34505125811833437,&quot;y&quot;:0}],&quot;closed&quot;:false},&quot;pathStyles&quot;:[{&quot;type&quot;:&quot;FILL&quot;,&quot;fillStyle&quot;:&quot;rgba(0,0,0,0)&quot;},{&quot;type&quot;:&quot;STROKE&quot;,&quot;strokeStyle&quot;:&quot;#232323&quot;,&quot;lineWidth&quot;:0.5060106894578524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e5acbda-a3fc-4739-85eb-73cac0be60d2&quot;,&quot;order&quot;:&quot;7&quot;},&quot;connectorInfo&quot;:{&quot;connectedObjects&quot;:[],&quot;type&quot;:&quot;LINE&quot;,&quot;offset&quot;:{&quot;x&quot;:0,&quot;y&quot;:0},&quot;bending&quot;:0.1,&quot;firstElementIsHead&quot;:true,&quot;customized&quot;:false}},&quot;47dccd01-035e-4232-a469-b554644595de&quot;:{&quot;type&quot;:&quot;FIGURE_OBJECT&quot;,&quot;id&quot;:&quot;47dccd01-035e-4232-a469-b554644595de&quot;,&quot;relativeTransform&quot;:{&quot;translate&quot;:{&quot;x&quot;:-76.17077552619163,&quot;y&quot;:-75.26396152719934},&quot;rotate&quot;:0},&quot;opacity&quot;:1,&quot;path&quot;:{&quot;type&quot;:&quot;POLY_LINE&quot;,&quot;points&quot;:[{&quot;x&quot;:-8.433511490964204,&quot;y&quot;:0},{&quot;x&quot;:-0.3450512581183343,&quot;y&quot;:0}],&quot;closed&quot;:false},&quot;pathStyles&quot;:[{&quot;type&quot;:&quot;FILL&quot;,&quot;fillStyle&quot;:&quot;rgba(0,0,0,0)&quot;},{&quot;type&quot;:&quot;STROKE&quot;,&quot;strokeStyle&quot;:&quot;#232323&quot;,&quot;lineWidth&quot;:0.5060106894578522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6e5acbda-a3fc-4739-85eb-73cac0be60d2&quot;,&quot;order&quot;:&quot;8&quot;},&quot;connectorInfo&quot;:{&quot;connectedObjects&quot;:[],&quot;type&quot;:&quot;LINE&quot;,&quot;offset&quot;:{&quot;x&quot;:0,&quot;y&quot;:0},&quot;bending&quot;:0.1,&quot;firstElementIsHead&quot;:true,&quot;customized&quot;:false}}}}"/>
    <we:property name="664e12186f819213e1d34df3_1716816075437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5113c253-34b7-44b0-90d3-26dad1191293&quot;:{&quot;id&quot;:&quot;5113c253-34b7-44b0-90d3-26dad1191293&quot;,&quot;name&quot;:&quot;Antibody (round style)&quot;,&quot;displayName&quot;:&quot;Antibody (round style)&quot;,&quot;type&quot;:&quot;FIGURE_OBJECT&quot;,&quot;relativeTransform&quot;:{&quot;translate&quot;:{&quot;x&quot;:408.86520535787685,&quot;y&quot;:-232.7648650693269},&quot;rotate&quot;:0,&quot;skewX&quot;:0,&quot;scale&quot;:{&quot;x&quot;:1.8050374174712334,&quot;y&quot;:1.8050374174712334}}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isPremium&quot;:false,&quot;size&quot;:{&quot;x&quot;:50,&quot;y&quot;:52.112676056338024}},&quot;source&quot;:{&quot;id&quot;:&quot;5f4d0886662021002851fe7f&quot;,&quot;version&quot;:1598895470,&quot;type&quot;:&quot;ASSETS&quot;},&quot;isPremium&quot;:false,&quot;parent&quot;:{&quot;type&quot;:&quot;CHILD&quot;,&quot;parentId&quot;:&quot;1dff8c68-ce3e-405f-8ccb-419ea4cef201&quot;,&quot;order&quot;:&quot;5&quot;},&quot;styles&quot;:{&quot;color-hidden&quot;:[]},&quot;opacity&quot;:1},&quot;0c89d5e6-9bfd-48a7-afff-42726bc77c5b&quot;:{&quot;id&quot;:&quot;0c89d5e6-9bfd-48a7-afff-42726bc77c5b&quot;,&quot;name&quot;:&quot;DNA (short, symbol)&quot;,&quot;displayName&quot;:&quot;&quot;,&quot;type&quot;:&quot;FIGURE_OBJECT&quot;,&quot;relativeTransform&quot;:{&quot;translate&quot;:{&quot;x&quot;:290.89968569093924,&quot;y&quot;:-302.15793837663534},&quot;rotate&quot;:0,&quot;skewX&quot;:0,&quot;scale&quot;:{&quot;x&quot;:1.623196604166415,&quot;y&quot;:1.4403435859443265}},&quot;image&quot;:{&quot;url&quot;:&quot;https://icons.biorender.com/biorender/6329d3598dc9890028b7ab2c/dna-short-symbol.png&quot;,&quot;fallbackUrl&quot;:&quot;https://res.cloudinary.com/dlcjuc3ej/image/upload/v1663685447/clmpl9ppnmb9h82jhced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#/keystone/api/icons/6329d3598dc9890028b7ab2c/dna-short-symbol.svg&quot;,&quot;isPremium&quot;:false,&quot;size&quot;:{&quot;x&quot;:79,&quot;y&quot;:40.68796992481203}},&quot;source&quot;:{&quot;id&quot;:&quot;6329d2c58dc9890028b7aaf8&quot;,&quot;version&quot;:1663685447,&quot;type&quot;:&quot;ASSETS&quot;},&quot;isPremium&quot;:false,&quot;parent&quot;:{&quot;type&quot;:&quot;CHILD&quot;,&quot;parentId&quot;:&quot;1dff8c68-ce3e-405f-8ccb-419ea4cef201&quot;,&quot;order&quot;:&quot;7&quot;},&quot;opacity&quot;:1,&quot;styles&quot;:{&quot;editable&quot;:[{&quot;styleName&quot;:&quot;MONOCHROME_COLOR&quot;,&quot;index&quot;:0,&quot;color&quot;:&quot;#95AAD3&quot;}]}},&quot;ebc5f9bc-527f-4977-af4b-3df404f833c3&quot;:{&quot;id&quot;:&quot;ebc5f9bc-527f-4977-af4b-3df404f833c3&quot;,&quot;name&quot;:&quot;Patient chart&quot;,&quot;type&quot;:&quot;FIGURE_OBJECT&quot;,&quot;relativeTransform&quot;:{&quot;translate&quot;:{&quot;x&quot;:-413.28882711724253,&quot;y&quot;:-251.8378258119496},&quot;rotate&quot;:0,&quot;skewX&quot;:0,&quot;scale&quot;:{&quot;x&quot;:0.7502180928994671,&quot;y&quot;:0.7502180928994671}},&quot;image&quot;:{&quot;url&quot;:&quot;https://icons.biorender.com/biorender/5be355540e08e3120010102e/20181107211347/image/patient-chart.png&quot;,&quot;fallbackUrl&quot;:&quot;https://res.cloudinary.com/dlcjuc3ej/image/upload/v1541625227/pz0z22ftsdwhkdiarjjo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#/keystone/api/icons/5be355540e08e3120010102e/20181107211347/image/patient-chart.svg&quot;,&quot;isPremium&quot;:false,&quot;size&quot;:{&quot;x&quot;:100,&quot;y&quot;:149.8293515358362}},&quot;source&quot;:{&quot;id&quot;:&quot;5be355540e08e3120010102e&quot;,&quot;version&quot;:1541625227,&quot;type&quot;:&quot;ASSETS&quot;},&quot;isPremium&quot;:false,&quot;parent&quot;:{&quot;type&quot;:&quot;CHILD&quot;,&quot;parentId&quot;:&quot;1dff8c68-ce3e-405f-8ccb-419ea4cef201&quot;,&quot;order&quot;:&quot;97&quot;}},&quot;ba20d088-ccd4-4121-912a-6d63bcdc13ff&quot;:{&quot;id&quot;:&quot;ba20d088-ccd4-4121-912a-6d63bcdc13ff&quot;,&quot;name&quot;:&quot;Sensor (symbol)&quot;,&quot;displayName&quot;:&quot;&quot;,&quot;type&quot;:&quot;FIGURE_OBJECT&quot;,&quot;relativeTransform&quot;:{&quot;translate&quot;:{&quot;x&quot;:-139.8169465447068,&quot;y&quot;:-281.6791452929314},&quot;rotate&quot;:0,&quot;skewX&quot;:0,&quot;scale&quot;:{&quot;x&quot;:0.49073971555828133,&quot;y&quot;:0.49073971555828133}},&quot;image&quot;:{&quot;url&quot;:&quot;https://icons.biorender.com/biorender/6483578b8a751f6fbda25e6d/20230609180641/image/sensor-symbol.png&quot;,&quot;fallbackUrl&quot;:&quot;https://res.cloudinary.com/dlcjuc3ej/image/upload/v1686334001/op33gdvk2tlbw9qfqp4g.svg#/keystone/api/icons/6483578b8a751f6fbda25e6d/20230609180641/image/sensor-symbol.svg&quot;,&quot;isPremium&quot;:false,&quot;size&quot;:{&quot;x&quot;:100,&quot;y&quot;:100}},&quot;source&quot;:{&quot;id&quot;:&quot;6483578b8a751f6fbda25e6d&quot;,&quot;version&quot;:1686334001,&quot;type&quot;:&quot;ASSETS&quot;},&quot;isPremium&quot;:false,&quot;parent&quot;:{&quot;type&quot;:&quot;CHILD&quot;,&quot;parentId&quot;:&quot;1dff8c68-ce3e-405f-8ccb-419ea4cef201&quot;,&quot;order&quot;:&quot;98&quot;},&quot;styles&quot;:{&quot;editable&quot;:[{&quot;styleName&quot;:&quot;MONOCHROME_COLOR&quot;,&quot;index&quot;:0,&quot;color&quot;:&quot;#95AAD3&quot;}]}},&quot;78e0a8f8-d222-46c5-aefd-6d89eb91c00d&quot;:{&quot;id&quot;:&quot;78e0a8f8-d222-46c5-aefd-6d89eb91c00d&quot;,&quot;name&quot;:&quot;Patient in hospital bed 1&quot;,&quot;displayName&quot;:&quot;&quot;,&quot;type&quot;:&quot;FIGURE_OBJECT&quot;,&quot;relativeTransform&quot;:{&quot;translate&quot;:{&quot;x&quot;:-181.9218602971016,&quot;y&quot;:-247.03414117056923},&quot;rotate&quot;:0,&quot;skewX&quot;:0,&quot;scale&quot;:{&quot;x&quot;:0.8676331807917935,&quot;y&quot;:0.8676331807917935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&quot;},&quot;styles&quot;:{&quot;hospitalbed1-hidden&quot;:[{&quot;styleName&quot;:&quot;MONOCHROME_COLOR&quot;,&quot;index&quot;:0,&quot;color&quot;:&quot;#95AAD3&quot;}]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fa073ee9-bbc4-41b2-bae6-7bb4a0759cca&quot;:{&quot;id&quot;:&quot;fa073ee9-bbc4-41b2-bae6-7bb4a0759cca&quot;,&quot;name&quot;:&quot;Telemedicine&quot;,&quot;displayName&quot;:&quot;&quot;,&quot;type&quot;:&quot;FIGURE_OBJECT&quot;,&quot;relativeTransform&quot;:{&quot;translate&quot;:{&quot;x&quot;:402.37124400670325,&quot;y&quot;:-118.41618985336942},&quot;rotate&quot;:0,&quot;skewX&quot;:0,&quot;scale&quot;:{&quot;x&quot;:1,&quot;y&quot;:1}},&quot;image&quot;:{&quot;url&quot;:&quot;https://icons.biorender.com/biorender/639b8d5ca22edf0021a183ab/20221215211356/image/telemedicine.png&quot;,&quot;fallbackUrl&quot;:&quot;https://res.cloudinary.com/dlcjuc3ej/image/upload/v1671138836/jjlbznnmfllp8nwfwkot.svg#/keystone/api/icons/639b8d5ca22edf0021a183ab/20221215211356/image/telemedicine.svg&quot;,&quot;isPremium&quot;:false,&quot;size&quot;:{&quot;x&quot;:100,&quot;y&quot;:94.75}},&quot;source&quot;:{&quot;id&quot;:&quot;639b8d5ca22edf0021a183ab&quot;,&quot;version&quot;:1671138836,&quot;type&quot;:&quot;ASSETS&quot;},&quot;isPremium&quot;:false,&quot;parent&quot;:{&quot;type&quot;:&quot;CHILD&quot;,&quot;parentId&quot;:&quot;1dff8c68-ce3e-405f-8ccb-419ea4cef201&quot;,&quot;order&quot;:&quot;9995&quot;},&quot;styles&quot;:{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33e98fc-8922-465e-8dfe-a9fe4776782a&quot;:{&quot;id&quot;:&quot;833e98fc-8922-465e-8dfe-a9fe4776782a&quot;,&quot;name&quot;:&quot;House&quot;,&quot;displayName&quot;:&quot;&quot;,&quot;type&quot;:&quot;FIGURE_OBJECT&quot;,&quot;relativeTransform&quot;:{&quot;translate&quot;:{&quot;x&quot;:282.6315791983353,&quot;y&quot;:-195.23710551412478},&quot;rotate&quot;:0,&quot;skewX&quot;:0,&quot;scale&quot;:{&quot;x&quot;:1.4000000050193373,&quot;y&quot;:1.4000000050193373}},&quot;image&quot;:{&quot;url&quot;:&quot;https://icons.biorender.com/biorender/5cacef622608ea33005d483b/20190409191733/image/house.png&quot;,&quot;fallbackUrl&quot;:&quot;https://res.cloudinary.com/dlcjuc3ej/image/upload/v1554837453/jpcgfhrq7l3wbkvvyvdb.svg#/keystone/api/icons/5cacef622608ea33005d483b/20190409191733/image/house.svg&quot;,&quot;isPremium&quot;:false,&quot;size&quot;:{&quot;x&quot;:100,&quot;y&quot;:100}},&quot;source&quot;:{&quot;id&quot;:&quot;5cacef622608ea33005d483b&quot;,&quot;version&quot;:1554837453,&quot;type&quot;:&quot;ASSETS&quot;},&quot;isPremium&quot;:false,&quot;parent&quot;:{&quot;type&quot;:&quot;CHILD&quot;,&quot;parentId&quot;:&quot;1dff8c68-ce3e-405f-8ccb-419ea4cef201&quot;,&quot;order&quot;:&quot;9998&quot;},&quot;styles&quot;:{&quot;editable&quot;:[{&quot;monochromeTargetColor&quot;:&quot;#95AAD3&quot;,&quot;styleName&quot;:&quot;FILL&quot;,&quot;color&quot;:&quot;#8599c6&quot;},{&quot;monochromeTargetColor&quot;:&quot;#95AAD3&quot;,&quot;styleName&quot;:&quot;STROKE&quot;}]}},&quot;9b62a91e-8a84-47dc-9646-7211d6ed050c&quot;:{&quot;id&quot;:&quot;9b62a91e-8a84-47dc-9646-7211d6ed050c&quot;,&quot;name&quot;:&quot;Patient in hospital bed 1&quot;,&quot;displayName&quot;:&quot;&quot;,&quot;type&quot;:&quot;FIGURE_OBJECT&quot;,&quot;relativeTransform&quot;:{&quot;translate&quot;:{&quot;x&quot;:282.6317370930722,&quot;y&quot;:-192.09586864513034},&quot;rotate&quot;:0,&quot;skewX&quot;:0,&quot;scale&quot;:{&quot;x&quot;:0.5892399949806597,&quot;y&quot;:0.5892399949806597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&quot;},&quot;styles&quot;:{&quot;hospitalbed1-hidden&quot;:[{&quot;styleName&quot;:&quot;MONOCHROME_COLOR&quot;,&quot;index&quot;:0,&quot;color&quot;:&quot;#155289&quot;}]}},&quot;4f05480b-b12e-4069-aab1-7e37d180d798&quot;:{&quot;id&quot;:&quot;4f05480b-b12e-4069-aab1-7e37d180d798&quot;,&quot;name&quot;:&quot;image.png&quot;,&quot;type&quot;:&quot;FIGURE_OBJECT&quot;,&quot;relativeTransform&quot;:{&quot;translate&quot;:{&quot;x&quot;:290.9003253888643,&quot;y&quot;:160.0632733626643},&quot;rotate&quot;:0,&quot;skewX&quot;:0,&quot;scale&quot;:{&quot;x&quot;:0.25153668239324245,&quot;y&quot;:0.25153668239324245}},&quot;image&quot;:{&quot;url&quot;:&quot;https://core.services.biorender.com/api/uploads/650c4072e5ee668f382fdbc4/1695301746720_b8d8be55-5042-4f44-8668-ec3d7dc7c90d_icon.png&quot;,&quot;fallbackUrl&quot;:&quot;https://core.services.biorender.com/api/uploads/650c4072e5ee668f382fdbc4/1695301746720_b8d8be55-5042-4f44-8668-ec3d7dc7c90d_icon.png&quot;,&quot;isPremium&quot;:false,&quot;isSignedURL&quot;:true,&quot;size&quot;:{&quot;x&quot;:300,&quot;y&quot;:391.5}},&quot;source&quot;:{&quot;id&quot;:&quot;650c4072e5ee668f382fdbc4&quot;,&quot;type&quot;:&quot;UPLOADS&quot;},&quot;isPremium&quot;:false,&quot;parent&quot;:{&quot;type&quot;:&quot;CHILD&quot;,&quot;parentId&quot;:&quot;1dff8c68-ce3e-405f-8ccb-419ea4cef201&quot;,&quot;order&quot;:&quot;99999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112952f1-3dbf-412a-bb5f-190ef3990876&quot;:{&quot;id&quot;:&quot;112952f1-3dbf-412a-bb5f-190ef3990876&quot;,&quot;name&quot;:&quot;Watch-style vape (e-cigarette)&quot;,&quot;displayName&quot;:&quot;&quot;,&quot;type&quot;:&quot;FIGURE_OBJECT&quot;,&quot;relativeTransform&quot;:{&quot;translate&quot;:{&quot;x&quot;:-300.54114604531617,&quot;y&quot;:-251.83756218138979},&quot;rotate&quot;:0,&quot;skewX&quot;:0,&quot;scale&quot;:{&quot;x&quot;:0.5365794197416291,&quot;y&quot;:0.5365794197416291}},&quot;image&quot;:{&quot;url&quot;:&quot;https://icons.biorender.com/biorender/615c63402c69940029be2ba1/watch-style-vape-e-cigarette.png&quot;,&quot;fallbackUrl&quot;:&quot;https://res.cloudinary.com/dlcjuc3ej/image/upload/v1633444669/qff6rgbdlhshqhqrvgfw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#/keystone/api/icons/615c63402c69940029be2ba1/watch-style-vape-e-cigarette.svg&quot;,&quot;isPremium&quot;:true,&quot;size&quot;:{&quot;x&quot;:150,&quot;y&quot;:175.3846153846154}},&quot;source&quot;:{&quot;id&quot;:&quot;615c62c02c69940029be2ba0&quot;,&quot;version&quot;:1633444669,&quot;type&quot;:&quot;ASSETS&quot;},&quot;isPremium&quot;:true,&quot;parent&quot;:{&quot;type&quot;:&quot;CHILD&quot;,&quot;parentId&quot;:&quot;1dff8c68-ce3e-405f-8ccb-419ea4cef201&quot;,&quot;order&quot;:&quot;99999998&quot;},&quot;styles&quot;:{&quot;wrist_band&quot;:[{&quot;styleName&quot;:&quot;MONOCHROME_COLOR&quot;,&quot;index&quot;:0,&quot;color&quot;:&quot;#95AAD3&quot;}]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6f14b24e-d28f-4a91-90f1-4a1d20026ca1&quot;:{&quot;id&quot;:&quot;6f14b24e-d28f-4a91-90f1-4a1d20026ca1&quot;,&quot;name&quot;:&quot;Pill bottle (symbol)&quot;,&quot;displayName&quot;:&quot;&quot;,&quot;type&quot;:&quot;FIGURE_OBJECT&quot;,&quot;relativeTransform&quot;:{&quot;translate&quot;:{&quot;x&quot;:-402.8277045212614,&quot;y&quot;:-90.68399529380957},&quot;rotate&quot;:0,&quot;skewX&quot;:0,&quot;scale&quot;:{&quot;x&quot;:0.8270778407095718,&quot;y&quot;:0.8184371001970483}},&quot;image&quot;:{&quot;url&quot;:&quot;https://icons.biorender.com/biorender/608c5b9cf4c35b0027d51a9b/20210430193501/image/pill-bottle-1.png&quot;,&quot;fallbackUrl&quot;:&quot;https://res.cloudinary.com/dlcjuc3ej/image/upload/v1619811301/leqihy4hukxsvh8gjabm.svg#/keystone/api/icons/608c5b9cf4c35b0027d51a9b/20210430193501/image/pill-bottle-1.svg&quot;,&quot;isPremium&quot;:false,&quot;size&quot;:{&quot;x&quot;:100,&quot;y&quot;:100}},&quot;source&quot;:{&quot;id&quot;:&quot;608c5b9cf4c35b0027d51a9b&quot;,&quot;version&quot;:1619811301,&quot;type&quot;:&quot;ASSETS&quot;},&quot;isPremium&quot;:false,&quot;parent&quot;:{&quot;type&quot;:&quot;CHILD&quot;,&quot;parentId&quot;:&quot;da93abca-0124-4c32-94eb-c98d5de3ee8f&quot;,&quot;order&quot;:&quot;2&quot;},&quot;styles&quot;:{&quot;pill_bottle-hidden&quot;:[{&quot;styleName&quot;:&quot;MONOCHROME_COLOR&quot;,&quot;index&quot;:0,&quot;color&quot;:&quot;#95AAD3&quot;}]}},&quot;c4a56f1e-4bea-42da-a40f-72ac7e8f747c&quot;:{&quot;id&quot;:&quot;c4a56f1e-4bea-42da-a40f-72ac7e8f747c&quot;,&quot;name&quot;:&quot;Syringe (symbol)&quot;,&quot;displayName&quot;:&quot;&quot;,&quot;type&quot;:&quot;FIGURE_OBJECT&quot;,&quot;relativeTransform&quot;:{&quot;translate&quot;:{&quot;x&quot;:-377.80870244703067,&quot;y&quot;:-108.37985440651434},&quot;rotate&quot;:0,&quot;skewX&quot;:0,&quot;scale&quot;:{&quot;x&quot;:0.326706189859478,&quot;y&quot;:0.326706189859478}},&quot;image&quot;:{&quot;url&quot;:&quot;https://icons.biorender.com/biorender/6329dea68dc9890028b7ac54/syringe-symbol.png&quot;,&quot;fallbackUrl&quot;:&quot;https://res.cloudinary.com/dlcjuc3ej/image/upload/v1663688353/kvdclm9exm7tymngjemd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#/keystone/api/icons/6329dea68dc9890028b7ac54/syringe-symbol.svg&quot;,&quot;isPremium&quot;:false,&quot;size&quot;:{&quot;x&quot;:100,&quot;y&quot;:100}},&quot;source&quot;:{&quot;id&quot;:&quot;6329d8138dc9890028b7ac18&quot;,&quot;version&quot;:1663687034,&quot;type&quot;:&quot;ASSETS&quot;},&quot;isPremium&quot;:false,&quot;parent&quot;:{&quot;type&quot;:&quot;CHILD&quot;,&quot;parentId&quot;:&quot;da93abca-0124-4c32-94eb-c98d5de3ee8f&quot;,&quot;order&quot;:&quot;5&quot;}},&quot;7a44aa94-4d70-4f24-976d-fbe2d7613d8e&quot;:{&quot;relativeTransform&quot;:{&quot;translate&quot;:{&quot;x&quot;:-177.83213394594526,&quot;y&quot;:128.05484301744931},&quot;rotate&quot;:0,&quot;skewX&quot;:0,&quot;scale&quot;:{&quot;x&quot;:1,&quot;y&quot;:1}},&quot;type&quot;:&quot;FIGURE_OBJECT&quot;,&quot;id&quot;:&quot;7a44aa94-4d70-4f24-976d-fbe2d7613d8e&quot;,&quot;parent&quot;:{&quot;type&quot;:&quot;CHILD&quot;,&quot;parentId&quot;:&quot;1dff8c68-ce3e-405f-8ccb-419ea4cef201&quot;,&quot;order&quot;:&quot;99999999999&quot;},&quot;name&quot;:&quot;Peripheral blood mononuclear cells&quot;,&quot;displayName&quot;:&quot;Peripheral blood mononuclear cells&quot;,&quot;source&quot;:{&quot;id&quot;:&quot;632b26e3906f904d4ded7731&quot;,&quot;type&quot;:&quot;ASSETS&quot;},&quot;isPremium&quot;:true},&quot;23d81a03-1c02-45b3-90a6-55b6ff665d50&quot;:{&quot;id&quot;:&quot;23d81a03-1c02-45b3-90a6-55b6ff665d50&quot;,&quot;name&quot;:&quot;Lymphocyte &quot;,&quot;displayName&quot;:&quot;&quot;,&quot;type&quot;:&quot;FIGURE_OBJECT&quot;,&quot;relativeTransform&quot;:{&quot;translate&quot;:{&quot;x&quot;:-265.4411738829479,&quot;y&quot;:35.3366401055692},&quot;rotate&quot;:0,&quot;skewX&quot;:0,&quot;scale&quot;:{&quot;x&quot;:0.38170042632036544,&quot;y&quot;:0.38170042632036544}},&quot;image&quot;:{&quot;url&quot;:&quot;https://icons.biorender.com/biorender/615b6324fbd68200297651c8/20211005150820/image/lymphocyte-2.png&quot;,&quot;fallbackUrl&quot;:&quot;https://res.cloudinary.com/dlcjuc3ej/image/upload/v1633446500/f6vabxaefv1k7qzrslx2.svg#/keystone/api/icons/615b6324fbd68200297651c8/20211005150820/image/lymphocyte-2.svg&quot;,&quot;isPremium&quot;:false,&quot;size&quot;:{&quot;x&quot;:100,&quot;y&quot;:103.54609929078015}},&quot;source&quot;:{&quot;id&quot;:&quot;615b6324fbd68200297651c8&quot;,&quot;type&quot;:&quot;ASSETS&quot;},&quot;isPremium&quot;:false,&quot;parent&quot;:{&quot;type&quot;:&quot;CHILD&quot;,&quot;parentId&quot;:&quot;7a44aa94-4d70-4f24-976d-fbe2d7613d8e&quot;,&quot;order&quot;:&quot;1&quot;}},&quot;58db929d-8f8c-47ab-ab87-b3f475e53ca9&quot;:{&quot;relativeTransform&quot;:{&quot;translate&quot;:{&quot;x&quot;:-199.7871255460969,&quot;y&quot;:112.07716936702454},&quot;rotate&quot;:0},&quot;type&quot;:&quot;FIGURE_OBJECT&quot;,&quot;id&quot;:&quot;58db929d-8f8c-47ab-ab87-b3f475e53ca9&quot;,&quot;parent&quot;:{&quot;type&quot;:&quot;CHILD&quot;,&quot;parentId&quot;:&quot;7a44aa94-4d70-4f24-976d-fbe2d7613d8e&quot;,&quot;order&quot;:&quot;2&quot;},&quot;name&quot;:&quot;Lymphocyte (B-cell, with antibodies)&quot;,&quot;displayName&quot;:&quot;Lymphocyte (B-cell, with antibodies)&quot;,&quot;source&quot;:{&quot;id&quot;:&quot;61608a042932c400a9d67e0e&quot;,&quot;type&quot;:&quot;ASSETS&quot;},&quot;isPremium&quot;:true},&quot;67c6427e-a800-4edb-b162-3248e9dcc58b&quot;:{&quot;type&quot;:&quot;FIGURE_OBJECT&quot;,&quot;id&quot;:&quot;67c6427e-a800-4edb-b162-3248e9dcc58b&quot;,&quot;name&quot;:&quot;Antibody (membrane-bound)&quot;,&quot;relativeTransform&quot;:{&quot;translate&quot;:{&quot;x&quot;:-31.8698189632503,&quot;y&quot;:-58.64254613691761},&quot;rotate&quot;:0,&quot;skewX&quot;:0,&quot;scale&quot;:{&quot;x&quot;: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2&quot;}},&quot;7fa018f0-f131-4549-886e-72869af1be68&quot;:{&quot;type&quot;:&quot;FIGURE_OBJECT&quot;,&quot;id&quot;:&quot;7fa018f0-f131-4549-886e-72869af1be68&quot;,&quot;name&quot;:&quot;Antibody (membrane-bound)&quot;,&quot;relativeTransform&quot;:{&quot;translate&quot;:{&quot;x&quot;:-10.272196685354,&quot;y&quot;:-44.366732443171614},&quot;rotate&quot;:1.0626101428690915,&quot;skewX&quot;:1.071342042954998e-15,&quot;scale&quot;:{&quot;x&quot;:0.07528094738452148,&quot;y&quot;:0.07528094738452146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3&quot;}},&quot;fcdceb1f-da11-4531-804b-6d3ca046e1f5&quot;:{&quot;type&quot;:&quot;FIGURE_OBJECT&quot;,&quot;id&quot;:&quot;fcdceb1f-da11-4531-804b-6d3ca046e1f5&quot;,&quot;name&quot;:&quot;Antibody (membrane-bound)&quot;,&quot;relativeTransform&quot;:{&quot;translate&quot;:{&quot;x&quot;:-53.467441241147036,&quot;y&quot;:-44.99264861744364},&quot;rotate&quot;:5.220575164310495,&quot;skewX&quot;:-1.530488632792855e-16,&quot;scale&quot;:{&quot;x&quot;:-0.07528094738452147,&quot;y&quot;:0.07528094738452142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5&quot;}},&quot;bad4be9c-d50e-47f4-85b7-644c287b4ff0&quot;:{&quot;type&quot;:&quot;FIGURE_OBJECT&quot;,&quot;id&quot;:&quot;bad4be9c-d50e-47f4-85b7-644c287b4ff0&quot;,&quot;name&quot;:&quot;Antibody (membrane-bound)&quot;,&quot;relativeTransform&quot;:{&quot;translate&quot;:{&quot;x&quot;:-30.363522068163647,&quot;y&quot;:-8.89023977614206},&quot;rotate&quot;:3.141592653589793,&quot;skewX&quot;:-6.796734876214819e-32,&quot;scale&quot;:{&quot;x&quot;:-0.07528094738452146,&quot;y&quot;:0.0752809473845214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6&quot;}},&quot;bc405a0c-bacd-4a96-9a20-3880f05f9b6d&quot;:{&quot;type&quot;:&quot;FIGURE_OBJECT&quot;,&quot;id&quot;:&quot;bc405a0c-bacd-4a96-9a20-3880f05f9b6d&quot;,&quot;name&quot;:&quot;Antibody (membrane-bound)&quot;,&quot;relativeTransform&quot;:{&quot;translate&quot;:{&quot;x&quot;:-12.762327638569177,&quot;y&quot;:-18.73972499606674},&quot;rotate&quot;:2.139555999459083,&quot;skewX&quot;:1.5304886327928564e-16,&quot;scale&quot;:{&quot;x&quot;:-0.07528094738452144,&quot;y&quot;:0.07528094738452151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7&quot;}},&quot;84dbc8f5-b985-4df9-ae12-541a9f73afec&quot;:{&quot;type&quot;:&quot;FIGURE_OBJECT&quot;,&quot;id&quot;:&quot;84dbc8f5-b985-4df9-ae12-541a9f73afec&quot;,&quot;name&quot;:&quot;Antibody (membrane-bound)&quot;,&quot;relativeTransform&quot;:{&quot;translate&quot;:{&quot;x&quot;:-51.43581395751525,&quot;y&quot;:-19.229805205319476},&quot;rotate&quot;:-2.1624814218912007,&quot;skewX&quot;:-1.3774397695135706e-15,&quot;scale&quot;:{&quot;x&quot;:0.07528094738452144,&quot;y&quot;:0.07528094738452137}},&quot;opacity&quot;:1,&quot;image&quot;:{&quot;url&quot;:&quot;https://icons.biorender.com/biorender/5f4ff6b378482a0026a94cd8/antibody-membrane-bound.png&quot;,&quot;fallbackUrl&quot;:&quot;https://res.cloudinary.com/dlcjuc3ej/image/upload/v1599076011/uvhpebi8en69uhwxzzps.svg#/keystone/api/icons/5f4ff6b378482a0026a94cd8/antibody-membrane-bound.svg&quot;,&quot;size&quot;:{&quot;x&quot;:136,&quot;y&quot;:196},&quot;isPremium&quot;:false,&quot;isPacked&quot;:true},&quot;source&quot;:{&quot;id&quot;:&quot;5f4d362b662021002851ff00&quot;,&quot;type&quot;:&quot;ASSETS&quot;},&quot;pathStyles&quot;:[{&quot;type&quot;:&quot;FILL&quot;,&quot;fillStyle&quot;:&quot;rgb(0,0,0)&quot;}],&quot;isLocked&quot;:false,&quot;parent&quot;:{&quot;type&quot;:&quot;CHILD&quot;,&quot;parentId&quot;:&quot;58db929d-8f8c-47ab-ab87-b3f475e53ca9&quot;,&quot;order&quot;:&quot;8&quot;}},&quot;540f4b73-20f5-47fa-8495-334c04392521&quot;:{&quot;id&quot;:&quot;540f4b73-20f5-47fa-8495-334c04392521&quot;,&quot;name&quot;:&quot;Lymphocyte (B-cell)&quot;,&quot;type&quot;:&quot;FIGURE_OBJECT&quot;,&quot;relativeTransform&quot;:{&quot;translate&quot;:{&quot;x&quot;:-32.183685636563986,&quot;y&quot;:-33.67133148612039},&quot;rotate&quot;:0,&quot;skewX&quot;:0,&quot;scale&quot;:{&quot;x&quot;:0.38522900308058566,&quot;y&quot;:0.38522900308058566}},&quot;image&quot;:{&quot;url&quot;:&quot;https://icons.biorender.com/biorender/61536716e75ac20029699d99/20210928190648/image/b-cell.png&quot;,&quot;fallbackUrl&quot;:&quot;https://res.cloudinary.com/dlcjuc3ej/image/upload/v1632856008/anisjrhl63lzjitncn6f.svg#/keystone/api/icons/61536716e75ac20029699d99/20210928190648/image/b-cell.svg&quot;,&quot;isPremium&quot;:false,&quot;isPacked&quot;:true,&quot;size&quot;:{&quot;x&quot;:100,&quot;y&quot;:102.83687943262412}},&quot;source&quot;:{&quot;id&quot;:&quot;61536716e75ac20029699d99&quot;,&quot;type&quot;:&quot;ASSETS&quot;},&quot;parent&quot;:{&quot;type&quot;:&quot;CHILD&quot;,&quot;parentId&quot;:&quot;58db929d-8f8c-47ab-ab87-b3f475e53ca9&quot;,&quot;order&quot;:&quot;05&quot;}},&quot;cdd907e1-090e-437f-a10c-e26ddc75c8f4&quot;:{&quot;id&quot;:&quot;cdd907e1-090e-437f-a10c-e26ddc75c8f4&quot;,&quot;name&quot;:&quot;Lymphocyte (T-cell)&quot;,&quot;displayName&quot;:&quot;T-cell&quot;,&quot;type&quot;:&quot;FIGURE_OBJECT&quot;,&quot;relativeTransform&quot;:{&quot;translate&quot;:{&quot;x&quot;:-214.31719048542462,&quot;y&quot;:11.977717707703938},&quot;rotate&quot;:0,&quot;skewX&quot;:0,&quot;scale&quot;:{&quot;x&quot;:0.38170042632036544,&quot;y&quot;:0.38170042632036544}}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1532fe8e75ac20029699b8c&quot;,&quot;type&quot;:&quot;ASSETS&quot;},&quot;isPremium&quot;:false,&quot;parent&quot;:{&quot;type&quot;:&quot;CHILD&quot;,&quot;parentId&quot;:&quot;7a44aa94-4d70-4f24-976d-fbe2d7613d8e&quot;,&quot;order&quot;:&quot;5&quot;}},&quot;37ecc27c-d033-4b98-9b12-76a6ab7310a5&quot;:{&quot;id&quot;:&quot;37ecc27c-d033-4b98-9b12-76a6ab7310a5&quot;,&quot;name&quot;:&quot;Monocyte&quot;,&quot;displayName&quot;:&quot;&quot;,&quot;type&quot;:&quot;FIGURE_OBJECT&quot;,&quot;relativeTransform&quot;:{&quot;translate&quot;:{&quot;x&quot;:-182.0375608335757,&quot;y&quot;:53.694459448904944},&quot;rotate&quot;:0,&quot;skewX&quot;:0,&quot;scale&quot;:{&quot;x&quot;:0.38170042632036544,&quot;y&quot;:0.38170042632036544}},&quot;image&quot;:{&quot;url&quot;:&quot;https://icons.biorender.com/biorender/6179880a4b488100281fad37/20211027171130/image/monocyte-01.png&quot;,&quot;fallbackUrl&quot;:&quot;https://res.cloudinary.com/dlcjuc3ej/image/upload/v1635354690/c0zlwan51aibkg8zrtbc.svg#/keystone/api/icons/6179880a4b488100281fad37/20211027171130/image/monocyte-01.svg&quot;,&quot;isPremium&quot;:false,&quot;size&quot;:{&quot;x&quot;:100,&quot;y&quot;:100}},&quot;source&quot;:{&quot;id&quot;:&quot;6179880a4b488100281fad37&quot;,&quot;type&quot;:&quot;ASSETS&quot;},&quot;isPremium&quot;:false,&quot;parent&quot;:{&quot;type&quot;:&quot;CHILD&quot;,&quot;parentId&quot;:&quot;7a44aa94-4d70-4f24-976d-fbe2d7613d8e&quot;,&quot;order&quot;:&quot;7&quot;}},&quot;da93abca-0124-4c32-94eb-c98d5de3ee8f&quot;:{&quot;type&quot;:&quot;FIGURE_OBJECT&quot;,&quot;id&quot;:&quot;da93abca-0124-4c32-94eb-c98d5de3ee8f&quot;,&quot;parent&quot;:{&quot;type&quot;:&quot;CHILD&quot;,&quot;parentId&quot;:&quot;1dff8c68-ce3e-405f-8ccb-419ea4cef201&quot;,&quot;order&quot;:&quot;999999999&quot;},&quot;relativeTransform&quot;:{&quot;translate&quot;:{&quot;x&quot;:744.243236069733,&quot;y&quot;:90.68363190815815},&quot;rotate&quot;:0,&quot;skewX&quot;:0,&quot;scale&quot;:{&quot;x&quot;:1,&quot;y&quot;:1}}},&quot;52c0564b-b4d5-4aef-a66c-350191ce1a97&quot;:{&quot;relativeTransform&quot;:{&quot;translate&quot;:{&quot;x&quot;:-7.517938598383353,&quot;y&quot;:332.37749639676326},&quot;rotate&quot;:0,&quot;skewX&quot;:0,&quot;scale&quot;:{&quot;x&quot;:1,&quot;y&quot;:1}},&quot;type&quot;:&quot;FIGURE_OBJECT&quot;,&quot;id&quot;:&quot;52c0564b-b4d5-4aef-a66c-350191ce1a97&quot;,&quot;parent&quot;:{&quot;type&quot;:&quot;CHILD&quot;,&quot;parentId&quot;:&quot;1dff8c68-ce3e-405f-8ccb-419ea4cef201&quot;,&quot;order&quot;:&quot;999999999995&quot;},&quot;name&quot;:&quot;Protein-protein interaction (binding energy)&quot;,&quot;displayName&quot;:&quot;Protein-protein interaction (binding energy)&quot;,&quot;source&quot;:{&quot;id&quot;:&quot;60e21164a9c25300ab0cec67&quot;,&quot;type&quot;:&quot;ASSETS&quot;},&quot;isPremium&quot;:true},&quot;f944f329-0f6e-442a-b56f-06406226b17b&quot;:{&quot;type&quot;:&quot;FIGURE_OBJECT&quot;,&quot;id&quot;:&quot;f944f329-0f6e-442a-b56f-06406226b17b&quot;,&quot;name&quot;:&quot;Generic protein (with groove 2)&quot;,&quot;relativeTransform&quot;:{&quot;translate&quot;:{&quot;x&quot;:-388.5661459648016,&quot;y&quot;:-353.9467881740302},&quot;rotate&quot;:-0.440571024124683,&quot;skewX&quot;:1.130596598246538e-16,&quot;scale&quot;:{&quot;x&quot;:0.08758833946137325,&quot;y&quot;:0.0875883394613733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05&quot;}},&quot;52398e65-5165-4812-90de-9d75306af751&quot;:{&quot;type&quot;:&quot;FIGURE_OBJECT&quot;,&quot;id&quot;:&quot;52398e65-5165-4812-90de-9d75306af751&quot;,&quot;name&quot;:&quot;BCR-ABL&quot;,&quot;relativeTransform&quot;:{&quot;translate&quot;:{&quot;x&quot;:-425.93552594722365,&quot;y&quot;:-364.05338127587817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1&quot;}},&quot;6a374ded-7b98-413b-9349-388a89777feb&quot;:{&quot;type&quot;:&quot;FIGURE_OBJECT&quot;,&quot;id&quot;:&quot;6a374ded-7b98-413b-9349-388a89777feb&quot;,&quot;name&quot;:&quot;Generic protein (linear)&quot;,&quot;relativeTransform&quot;:{&quot;translate&quot;:{&quot;x&quot;:-408.62251069495744,&quot;y&quot;:-320.3981279956178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&quot;}},&quot;b8918e93-b553-4f00-8c30-ac45306241ca&quot;:{&quot;type&quot;:&quot;FIGURE_OBJECT&quot;,&quot;id&quot;:&quot;b8918e93-b553-4f00-8c30-ac45306241ca&quot;,&quot;name&quot;:&quot;Generic protein (with groove 2)&quot;,&quot;relativeTransform&quot;:{&quot;translate&quot;:{&quot;x&quot;:-262.6728153141344,&quot;y&quot;:-350.79851051387783},&quot;rotate&quot;:0,&quot;skewX&quot;:0,&quot;scale&quot;:{&quot;x&quot;:0.08758833946137325,&quot;y&quot;:0.08758833946137325}},&quot;opacity&quot;:1,&quot;image&quot;:{&quot;url&quot;:&quot;https://icons.biorender.com/biorender/5c093c665c22a91200d66031/generic-protein-with-groove-2.png&quot;,&quot;fallbackUrl&quot;:&quot;https://res.cloudinary.com/dlcjuc3ej/image/upload/v1544109152/zxkwas15ayd1cjnki0uk.svg#/keystone/api/icons/5c093c665c22a91200d66031/generic-protein-with-groove-2.svg&quot;,&quot;size&quot;:{&quot;x&quot;:326,&quot;y&quot;:354},&quot;isPremium&quot;:false,&quot;isPacked&quot;:true},&quot;source&quot;:{&quot;id&quot;:&quot;5c093bdf5c22a91200d6601c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25&quot;}},&quot;add3eb11-bcfe-411c-bc55-934fca2428e6&quot;:{&quot;type&quot;:&quot;FIGURE_OBJECT&quot;,&quot;id&quot;:&quot;add3eb11-bcfe-411c-bc55-934fca2428e6&quot;,&quot;name&quot;:&quot;BCR-ABL&quot;,&quot;relativeTransform&quot;:{&quot;translate&quot;:{&quot;x&quot;:-288.92012103939237,&quot;y&quot;:-354.95457722131994},&quot;rotate&quot;:0,&quot;skewX&quot;:0,&quot;scale&quot;:{&quot;x&quot;:0.12846289787668078,&quot;y&quot;:0.13138250919205993}},&quot;opacity&quot;:1,&quot;image&quot;:{&quot;url&quot;:&quot;https://icons.biorender.com/biorender/5c093bbc5c22a91200d6600d/bcr-abl.png&quot;,&quot;fallbackUrl&quot;:&quot;https://res.cloudinary.com/dlcjuc3ej/image/upload/v1544108973/ml8yatu9wwmuucimljf0.svg#/keystone/api/icons/5c093bbc5c22a91200d6600d/bcr-abl.svg&quot;,&quot;size&quot;:{&quot;x&quot;:450,&quot;y&quot;:431},&quot;isPremium&quot;:false,&quot;isPacked&quot;:true},&quot;source&quot;:{&quot;id&quot;:&quot;5c093ad05c22a91200d66002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3&quot;}},&quot;b907c520-9112-455d-874d-cf76888e86c6&quot;:{&quot;type&quot;:&quot;FIGURE_OBJECT&quot;,&quot;id&quot;:&quot;b907c520-9112-455d-874d-cf76888e86c6&quot;,&quot;name&quot;:&quot;Generic protein (linear)&quot;,&quot;relativeTransform&quot;:{&quot;translate&quot;:{&quot;x&quot;:-277.89858832383635,&quot;y&quot;:-343.241096624019},&quot;rotate&quot;:0,&quot;skewX&quot;:0,&quot;scale&quot;:{&quot;x&quot;:0.0729902828844777,&quot;y&quot;:0.07299028288447769}},&quot;opacity&quot;:1,&quot;image&quot;:{&quot;url&quot;:&quot;https://icons.biorender.com/biorender/5c093d445c22a91200d66064/generic-protein-linear.png&quot;,&quot;fallbackUrl&quot;:&quot;https://res.cloudinary.com/dlcjuc3ej/image/upload/v1544109375/liweth11tholqtscewtt.svg#/keystone/api/icons/5c093d445c22a91200d66064/generic-protein-linear.svg&quot;,&quot;size&quot;:{&quot;x&quot;:326,&quot;y&quot;:153},&quot;isPremium&quot;:false,&quot;isPacked&quot;:true},&quot;source&quot;:{&quot;id&quot;:&quot;5c093cff5c22a91200d66050&quot;,&quot;type&quot;:&quot;ASSETS&quot;},&quot;pathStyles&quot;:[{&quot;type&quot;:&quot;FILL&quot;,&quot;fillStyle&quot;:&quot;rgb(0,0,0)&quot;}],&quot;isLocked&quot;:false,&quot;parent&quot;:{&quot;type&quot;:&quot;CHILD&quot;,&quot;parentId&quot;:&quot;52c0564b-b4d5-4aef-a66c-350191ce1a97&quot;,&quot;order&quot;:&quot;5&quot;}},&quot;ab94deb4-b80e-4285-ad37-c281fd5518f5&quot;:{&quot;type&quot;:&quot;FIGURE_OBJECT&quot;,&quot;id&quot;:&quot;ab94deb4-b80e-4285-ad37-c281fd5518f5&quot;,&quot;relativeTransform&quot;:{&quot;translate&quot;:{&quot;x&quot;:-345.99045550496334,&quot;y&quot;:-347.24167198003994},&quot;rotate&quot;:0},&quot;opacity&quot;:1,&quot;path&quot;:{&quot;type&quot;:&quot;POLY_LINE&quot;,&quot;points&quot;:[{&quot;x&quot;:-20.612927979626384,&quot;y&quot;:0},{&quot;x&quot;:20.612927979626534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55&quot;}},&quot;96ce14d8-1c75-4707-a5df-34ebd11a089f&quot;:{&quot;type&quot;:&quot;FIGURE_OBJECT&quot;,&quot;id&quot;:&quot;96ce14d8-1c75-4707-a5df-34ebd11a089f&quot;,&quot;relativeTransform&quot;:{&quot;translate&quot;:{&quot;x&quot;:-348.184538755845,&quot;y&quot;:-354.35569993669714},&quot;rotate&quot;:0},&quot;opacity&quot;:1,&quot;path&quot;:{&quot;type&quot;:&quot;POLY_LINE&quot;,&quot;points&quot;:[{&quot;x&quot;:20.40650254313469,&quot;y&quot;:0},{&quot;x&quot;:-20.40650254313469,&quot;y&quot;:0}],&quot;closed&quot;:false},&quot;pathStyles&quot;:[{&quot;type&quot;:&quot;FILL&quot;,&quot;fillStyle&quot;:&quot;rgba(0,0,0,0)&quot;},{&quot;type&quot;:&quot;STROKE&quot;,&quot;strokeStyle&quot;:&quot;#232323&quot;,&quot;lineWidth&quot;:1.325105209593315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6&quot;}},&quot;40f010cb-5792-4718-97b3-4992408515fe&quot;:{&quot;type&quot;:&quot;FIGURE_OBJECT&quot;,&quot;id&quot;:&quot;40f010cb-5792-4718-97b3-4992408515fe&quot;,&quot;relativeTransform&quot;:{&quot;translate&quot;:{&quot;x&quot;:-411.0601479477529,&quot;y&quot;:-336.9497804560842},&quot;rotate&quot;:0},&quot;opacity&quot;:1,&quot;path&quot;:{&quot;type&quot;:&quot;POLY_LINE&quot;,&quot;points&quot;:[{&quot;x&quot;:5.116378448151936,&quot;y&quot;:11.925946886339842},{&quot;x&quot;:3.128720633761962,&quot;y&quot;:-2.6502104191866316},{&quot;x&quot;:-5.484463228594591,&quot;y&quot;:-11.92594688633984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&quot;}},&quot;ff3f01a9-5eb5-4342-80ed-b00afed0106b&quot;:{&quot;type&quot;:&quot;FIGURE_OBJECT&quot;,&quot;id&quot;:&quot;ff3f01a9-5eb5-4342-80ed-b00afed0106b&quot;,&quot;relativeTransform&quot;:{&quot;translate&quot;:{&quot;x&quot;:-399.14276947451293,&quot;y&quot;:-358.75405031207004},&quot;rotate&quot;:0},&quot;opacity&quot;:1,&quot;path&quot;:{&quot;type&quot;:&quot;POLY_LINE&quot;,&quot;points&quot;:[{&quot;x&quot;:11.087920304421772,&quot;y&quot;:1.321414613556555},{&quot;x&quot;:1.2911619285691844,&quot;y&quot;:-1.321414613556555},{&quot;x&quot;:-11.087920304421697,&quot;y&quot;:1.3214146135565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ff&quot;,&quot;0.45&quot;:&quot;#232323ff&quot;}},&quot;lineWidth&quot;:1.3251052095933158,&quot;lineJoin&quot;:&quot;round&quot;,&quot;dashArray&quot;:[2,2]}],&quot;pathSmoothing&quot;:{&quot;type&quot;:&quot;CATMULL_SMOOTHING&quot;,&quot;smoothing&quot;:0.2},&quot;pathMarkers&quot;:{&quot;markerEnd&quot;:{&quot;type&quot;:&quot;PATH&quot;,&quot;units&quot;:{&quot;type&quot;:&quot;STROKE_WIDTH&quot;,&quot;scale&quot;:0.6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52c0564b-b4d5-4aef-a66c-350191ce1a97&quot;,&quot;order&quot;:&quot;75&quot;}},&quot;fbf0d707-aa2d-4816-8923-8a285b35cc4a&quot;:{&quot;type&quot;:&quot;FIGURE_OBJECT&quot;,&quot;id&quot;:&quot;fbf0d707-aa2d-4816-8923-8a285b35cc4a&quot;,&quot;relativeTransform&quot;:{&quot;translate&quot;:{&quot;x&quot;:-345.8301540774727,&quot;y&quot;:-366.03692070294017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,&quot;range&quot;:[0,1]}],&quot;text&quot;:&quot;ΔG&quot;,&quot;baseStyle&quot;:{&quot;fontFamily&quot;:&quot;Roboto&quot;,&quot;fontSize&quot;:12.367648622870947,&quot;color&quot;:&quot;#232323&quot;,&quot;fontWeight&quot;:&quot;normal&quot;,&quot;fontStyle&quot;:&quot;normal&quot;,&quot;decoration&quot;:&quot;none&quot;,&quot;script&quot;:&quot;none&quot;}}],&quot;verticalAlign&quot;:&quot;TOP&quot;},&quot;size&quot;:{&quot;x&quot;:23.41769444178806,&quot;y&quot;:14.278760854192136},&quot;targetSize&quot;:{&quot;x&quot;:23.41769444178806,&quot;y&quot;:14.278760854192136},&quot;format&quot;:&quot;BETTER_TEXT&quot;,&quot;verticalAlign&quot;:&quot;TOP&quot;},&quot;isLocked&quot;:false,&quot;parent&quot;:{&quot;type&quot;:&quot;CHILD&quot;,&quot;parentId&quot;:&quot;52c0564b-b4d5-4aef-a66c-350191ce1a97&quot;,&quot;order&quot;:&quot;8&quot;}},&quot;27718c0d-6942-48dd-9369-98fc8b60d0ba&quot;:{&quot;relativeTransform&quot;:{&quot;translate&quot;:{&quot;x&quot;:-268.95176416104454,&quot;y&quot;:-89.52968695147835},&quot;rotate&quot;:0,&quot;skewX&quot;:0,&quot;scale&quot;:{&quot;x&quot;:1,&quot;y&quot;:1}},&quot;type&quot;:&quot;FIGURE_OBJECT&quot;,&quot;id&quot;:&quot;27718c0d-6942-48dd-9369-98fc8b60d0ba&quot;,&quot;parent&quot;:{&quot;type&quot;:&quot;CHILD&quot;,&quot;parentId&quot;:&quot;1dff8c68-ce3e-405f-8ccb-419ea4cef201&quot;,&quot;order&quot;:&quot;999999999997&quot;},&quot;name&quot;:&quot;Gene expression (labeled)&quot;,&quot;displayName&quot;:&quot;Gene expression (labeled)&quot;,&quot;source&quot;:{&quot;id&quot;:&quot;6414b04f6b5e0f233153d39a&quot;,&quot;type&quot;:&quot;ASSETS&quot;},&quot;isPremium&quot;:true},&quot;ab6b503d-9218-4b56-9814-2036303a1606&quot;:{&quot;relativeTransform&quot;:{&quot;translate&quot;:{&quot;x&quot;:-93.79984212252776,&quot;y&quot;:-33.45542931028921},&quot;rotate&quot;:-1.4127921723736865},&quot;type&quot;:&quot;FIGURE_OBJECT&quot;,&quot;id&quot;:&quot;ab6b503d-9218-4b56-9814-2036303a1606&quot;,&quot;name&quot;:&quot;Columnar cell brush (straight, central nucleus)&quot;,&quot;opacity&quot;:1,&quot;source&quot;:{&quot;id&quot;:&quot;6169d24efc595f00a85d7bcc&quot;,&quot;type&quot;:&quot;ASSETS&quot;},&quot;path&quot;:{&quot;type&quot;:&quot;POLY_LINE&quot;,&quot;points&quot;:[{&quot;x&quot;:-18.662863286773838,&quot;y&quot;:0.24308479674885836},{&quot;x&quot;:-20.59361738122078,&quot;y&quot;:-4.869893690309769},{&quot;x&quot;:-20.56006868609775,&quot;y&quot;:-8.203136391838006},{&quot;x&quot;:-19.156829770572315,&quot;y&quot;:-11.501780540623953},{&quot;x&quot;:-15.405289946621256,&quot;y&quot;:-12.790532536504829},{&quot;x&quot;:-11.409695909473106,&quot;y&quot;:-11.246378484435613},{&quot;x&quot;:-9.423989753965692,&quot;y&quot;:-7.805278702778007},{&quot;x&quot;:-10.590439474979043,&quot;y&quot;:-2.401507076790428},{&quot;x&quot;:-10.229451941010474,&quot;y&quot;:2.2670725792986914},{&quot;x&quot;:-4.0845204867783185,&quot;y&quot;:4.265367976891089},{&quot;x&quot;:1.3120461476097152,&quot;y&quot;:-0.3469146116070151},{&quot;x&quot;:-0.892862698964926,&quot;y&quot;:-8.758180933586651},{&quot;x&quot;:-0.7620373845688672,&quot;y&quot;:-16.465430715944493},{&quot;x&quot;:4.316257276406961,&quot;y&quot;:-19.444164341615355},{&quot;x&quot;:8.390059426272158,&quot;y&quot;:-18.81677397364818},{&quot;x&quot;:11.522238963544673,&quot;y&quot;:-16.311489222128547},{&quot;x&quot;:12.561746185631355,&quot;y&quot;:-11.723234809946783},{&quot;x&quot;:10.675982700910193,&quot;y&quot;:-3.1864478132577836},{&quot;x&quot;:14.045898131737099,&quot;y&quot;:2.4431640250739513},{&quot;x&quot;:19.37918286495157,&quot;y&quot;:4.287474544906408},{&quot;x&quot;:25.14333578928076,&quot;y&quot;:1.1745584806564073},{&quot;x&quot;:24.93243870688901,&quot;y&quot;:-5.924239460975787},{&quot;x&quot;:19.118503829527913,&quot;y&quot;:-9.998719267235295}],&quot;closed&quot;:false},&quot;pathStyles&quot;:[{&quot;type&quot;:&quot;FILL&quot;,&quot;fillStyle&quot;:&quot;rgba(0,0,0,0)&quot;},{&quot;type&quot;:&quot;STROKE&quot;,&quot;strokeStyle&quot;:&quot;rgba(0,0,0,0)&quot;,&quot;lineWidth&quot;:3.618754840987726,&quot;lineJoin&quot;:&quot;round&quot;}],&quot;pathSmoothing&quot;:{&quot;type&quot;:&quot;CATMULL_SMOOTHING&quot;,&quot;smoothing&quot;:0.2},&quot;pathPattern&quot;:{&quot;type&quot;:&quot;ROW&quot;,&quot;patternId&quot;:&quot;8caeab71-f312-49e0-a072-13f598ff1f3c&quot;,&quot;patternTransform&quot;:{&quot;translate&quot;:{&quot;x&quot;:0,&quot;y&quot;:-0.5},&quot;rotate&quot;:0,&quot;skewX&quot;:0,&quot;scale&quot;:{&quot;x&quot;:0.006666666666666667,&quot;y&quot;:0.006666666666666668}},&quot;xUnits&quot;:&quot;STROKE_WIDTH&quot;,&quot;yUnits&quot;:&quot;STROKE_WIDTH&quot;,&quot;bending&quot;:true,&quot;repeat&quot;:{&quot;distance&quot;:0.9472666422526042,&quot;align&quot;:&quot;LEFT&quot;},&quot;isPremium&quot;:true},&quot;isLocked&quot;:false,&quot;parent&quot;:{&quot;type&quot;:&quot;CHILD&quot;,&quot;parentId&quot;:&quot;27718c0d-6942-48dd-9369-98fc8b60d0ba&quot;,&quot;order&quot;:&quot;05&quot;},&quot;isPremium&quot;:true,&quot;connectorInfo&quot;:{&quot;connectedObjects&quot;:[],&quot;type&quot;:&quot;QUADRATIC&quot;,&quot;offset&quot;:{&quot;x&quot;:0,&quot;y&quot;:0},&quot;bending&quot;:0.1,&quot;firstElementIsHead&quot;:true,&quot;customized&quot;:true}},&quot;8caeab71-f312-49e0-a072-13f598ff1f3c&quot;:{&quot;type&quot;:&quot;FIGURE_OBJECT&quot;,&quot;id&quot;:&quot;8caeab71-f312-49e0-a072-13f598ff1f3c&quot;,&quot;relativeTransform&quot;:{&quot;translate&quot;:{&quot;x&quot;:0,&quot;y&quot;:0},&quot;rotate&quot;:0,&quot;skewX&quot;:0,&quot;scale&quot;:{&quot;x&quot;:1,&quot;y&quot;:1}},&quot;source&quot;:{&quot;type&quot;:&quot;ASSETS&quot;,&quot;id&quot;:&quot;6169b883d6c5c90029eaf301&quot;},&quot;name&quot;:&quot;Peptide (for brush)&quot;},&quot;aeff4c1c-cec2-43a9-ad4b-f3b67d58e6b0&quot;:{&quot;type&quot;:&quot;FIGURE_OBJECT&quot;,&quot;id&quot;:&quot;aeff4c1c-cec2-43a9-ad4b-f3b67d58e6b0&quot;,&quot;parent&quot;:{&quot;type&quot;:&quot;CHILD&quot;,&quot;parentId&quot;:&quot;8caeab71-f312-49e0-a072-13f598ff1f3c&quot;,&quot;order&quot;:&quot;1&quot;},&quot;relativeTransform&quot;:{&quot;translate&quot;:{&quot;x&quot;:71.05,&quot;y&quot;:75},&quot;rotate&quot;:0,&quot;skewX&quot;:0,&quot;scale&quot;:{&quot;x&quot;:1,&quot;y&quot;:1}},&quot;path&quot;:{&quot;type&quot;:&quot;ELLIPSE&quot;,&quot;size&quot;:{&quot;x&quot;:140.64,&quot;y&quot;:140.64}},&quot;pathStyles&quot;:[{&quot;type&quot;:&quot;FILL&quot;,&quot;fillStyle&quot;:&quot;#03a1d4&quot;}],&quot;opacity&quot;:1},&quot;8b4302c0-25bb-45ac-9479-1bf0a36e6a4a&quot;:{&quot;type&quot;:&quot;FIGURE_OBJECT&quot;,&quot;id&quot;:&quot;8b4302c0-25bb-45ac-9479-1bf0a36e6a4a&quot;,&quot;parent&quot;:{&quot;type&quot;:&quot;CHILD&quot;,&quot;parentId&quot;:&quot;8caeab71-f312-49e0-a072-13f598ff1f3c&quot;,&quot;order&quot;:&quot;2&quot;},&quot;relativeTransform&quot;:{&quot;translate&quot;:{&quot;x&quot;:57.75097676719048,&quot;y&quot;:61.71014270091084},&quot;rotate&quot;:-0.7853981633974483,&quot;skewX&quot;:0,&quot;scale&quot;:{&quot;x&quot;:1,&quot;y&quot;:1}},&quot;path&quot;:{&quot;type&quot;:&quot;ELLIPSE&quot;,&quot;size&quot;:{&quot;x&quot;:26.58,&quot;y&quot;:26.58}},&quot;pathStyles&quot;:[{&quot;type&quot;:&quot;FILL&quot;,&quot;fillStyle&quot;:&quot;#52bae0&quot;}],&quot;opacity&quot;:1},&quot;08f4910a-528d-45aa-9003-04f62dc49815&quot;:{&quot;type&quot;:&quot;FIGURE_OBJECT&quot;,&quot;id&quot;:&quot;08f4910a-528d-45aa-9003-04f62dc49815&quot;,&quot;parent&quot;:{&quot;type&quot;:&quot;CHILD&quot;,&quot;parentId&quot;:&quot;8caeab71-f312-49e0-a072-13f598ff1f3c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4.68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,{&quot;points&quot;:[{&quot;x&quot;:64.05,&quot;y&quot;:122.37,&quot;isEndPoint&quot;:true},{&quot;x&quot;:40.87340378573094,&quot;y&quot;:122.37404478125082,&quot;isEndPoint&quot;:false},{&quot;x&quot;:19.976675648224685,&quot;y&quot;:108.41591273877026,&quot;isEndPoint&quot;:false},{&quot;x&quot;:11.104573449836096,&quot;y&quot;:87.00469065732723,&quot;isEndPoint&quot;:true},{&quot;x&quot;:2.2324712514474996,&quot;y&quot;:65.59346857588419,&quot;isEndPoint&quot;:false},{&quot;x&quot;:7.132347385679687,&quot;y&quot;:40.9460770133405,&quot;isEndPoint&quot;:false},{&quot;x&quot;:23.519245749862968,&quot;y&quot;:24.55631830732372,&quot;isEndPoint&quot;:true},{&quot;x&quot;:39.90614411404624,&quot;y&quot;:8.166559601306929,&quot;isEndPoint&quot;:false},{&quot;x&quot;:64.5526800998351,&quot;y&quot;:3.2623817018641574,&quot;isEndPoint&quot;:false},{&quot;x&quot;:85.96545035016264,&quot;y&quot;:12.130746751083379,&quot;isEndPoint&quot;:true},{&quot;x&quot;:107.37822060049018,&quot;y&quot;:20.999111800302607,&quot;isEndPoint&quot;:false},{&quot;x&quot;:121.33999964705225,&quot;y&quot;:41.89340343278321,&quot;isEndPoint&quot;:false},{&quot;x&quot;:121.34,&quot;y&quot;:65.07000000000001,&quot;isEndPoint&quot;:true},{&quot;x&quot;:121.34265239637409,&quot;y&quot;:80.26425277384593,&quot;isEndPoint&quot;:false},{&quot;x&quot;:115.30930262531786,&quot;y&quot;:94.83724214670417,&quot;isEndPoint&quot;:false},{&quot;x&quot;:104.56721881764354,&quot;y&quot;:105.58307668195775,&quot;isEndPoint&quot;:true},{&quot;x&quot;:93.82513500996922,&quot;y&quot;:116.32891121721133,&quot;isEndPoint&quot;:false},{&quot;x&quot;:79.2542527738883,&quot;y&quot;:122.36734806656273,&quot;isEndPoint&quot;:false},{&quot;x&quot;:64.05999999998079,&quot;y&quot;:122.37,&quot;isEndPoint&quot;:true}],&quot;closed&quot;:true}]},&quot;pathStyles&quot;:[{&quot;type&quot;:&quot;FILL&quot;,&quot;fillStyle&quot;:&quot;#0379af&quot;}],&quot;opacity&quot;:1},&quot;18a5d351-489c-4ba4-883f-450dfbc60953&quot;:{&quot;type&quot;:&quot;FIGURE_OBJECT&quot;,&quot;id&quot;:&quot;18a5d351-489c-4ba4-883f-450dfbc60953&quot;,&quot;parent&quot;:{&quot;type&quot;:&quot;CHILD&quot;,&quot;parentId&quot;:&quot;8caeab71-f312-49e0-a072-13f598ff1f3c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4.13,&quot;y&quot;:12.94,&quot;isEndPoint&quot;:true},{&quot;x&quot;:131.28545097685173,&quot;y&quot;:28.541241596983497,&quot;isEndPoint&quot;:false},{&quot;x&quot;:144.62238872372802,&quot;y&quot;:60.40074552608949,&quot;isEndPoint&quot;:false},{&quot;x&quot;:136.67948492379122,&quot;y&quot;:90.6947636872479,&quot;isEndPoint&quot;:true},{&quot;x&quot;:128.73658112385442,&quot;y&quot;:120.9887818484063,&quot;isEndPoint&quot;:false},{&quot;x&quot;:101.48331214795171,&quot;y&quot;:142.2057851523574,&quot;isEndPoint&quot;:false},{&quot;x&quot;:70.16647537908223,&quot;y&quot;:142.4759553128693,&quot;isEndPoint&quot;:true},{&quot;x&quot;:38.84963861021275,&quot;y&quot;:142.74612547338123,&quot;isEndPoint&quot;:false},{&quot;x&quot;:11.234375308989215,&quot;y&quot;:122.00247266398263,&quot;isEndPoint&quot;:false},{&quot;x&quot;:2.769999999999996,&quot;y&quot;:91.85,&quot;isEndPoint&quot;:true},{&quot;x&quot;:10.513772993865011,&quot;y&quot;:123.19992829601524,&quot;isEndPoint&quot;:false},{&quot;x&quot;:38.61404876538476,&quot;y&quot;:145.24627773826586,&quot;isEndPoint&quot;:false},{&quot;x&quot;:70.9061584765796,&quot;y&quot;:145.30689742125972,&quot;isEndPoint&quot;:true},{&quot;x&quot;:103.19826818777446,&quot;y&quot;:145.36751710425358,&quot;isEndPoint&quot;:false},{&quot;x&quot;:131.38111770874696,&quot;y&quot;:123.42682397382798,&quot;isEndPoint&quot;:false},{&quot;x&quot;:139.24253769563393,&quot;y&quot;:92.1061901977438,&quot;isEndPoint&quot;:true},{&quot;x&quot;:147.1039576825209,&quot;y&quot;:60.78555642165962,&quot;isEndPoint&quot;:false},{&quot;x&quot;:132.62307096472415,&quot;y&quot;:28.13634598661814,&quot;isEndPoint&quot;:false},{&quot;x&quot;:104.13000000000002,&quot;y&quot;:12.940000000000012,&quot;isEndPoint&quot;:true}],&quot;closed&quot;:true}},&quot;pathStyles&quot;:[{&quot;type&quot;:&quot;FILL&quot;,&quot;fillStyle&quot;:&quot;#03a1d4&quot;}],&quot;opacity&quot;:1},&quot;99a5533c-17e7-4962-9d22-341bad68c9bf&quot;:{&quot;type&quot;:&quot;FIGURE_OBJECT&quot;,&quot;id&quot;:&quot;99a5533c-17e7-4962-9d22-341bad68c9bf&quot;,&quot;parent&quot;:{&quot;type&quot;:&quot;CHILD&quot;,&quot;parentId&quot;:&quot;8caeab71-f312-49e0-a072-13f598ff1f3c&quot;,&quot;order&quot;:&quot;7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9.68,&quot;isEndPoint&quot;:true},{&quot;x&quot;:107.12523985894742,&quot;y&quot;:9.680000000000007,&quot;isEndPoint&quot;:false},{&quot;x&quot;:136.37,&quot;y&quot;:38.92476014105258,&quot;isEndPoint&quot;:false},{&quot;x&quot;:136.37,&quot;y&quot;:75,&quot;isEndPoint&quot;:true},{&quot;x&quot;:136.37,&quot;y&quot;:111.07523985894741,&quot;isEndPoint&quot;:false},{&quot;x&quot;:107.12523985894742,&quot;y&quot;:140.32,&quot;isEndPoint&quot;:false},{&quot;x&quot;:71.05,&quot;y&quot;:140.32,&quot;isEndPoint&quot;:true},{&quot;x&quot;:34.974760141052585,&quot;y&quot;:140.32,&quot;isEndPoint&quot;:false},{&quot;x&quot;:5.730000000000018,&quot;y&quot;:111.07523985894743,&quot;isEndPoint&quot;:false},{&quot;x&quot;:5.730000000000004,&quot;y&quot;:75.00000000000001,&quot;isEndPoint&quot;:true},{&quot;x&quot;:5.768580809497848,&quot;y&quot;:38.940752925847164,&quot;isEndPoint&quot;:false},{&quot;x&quot;:34.99075292583864,&quot;y&quot;:9.718580809502555,&quot;isEndPoint&quot;:false},{&quot;x&quot;:71.04999999999573,&quot;y&quot;:9.680000000000021,&quot;isEndPoint&quot;:true}],&quot;closed&quot;:false},{&quot;points&quot;:[{&quot;x&quot;:71.04999999999573,&quot;y&quot;:4.680000000000021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]},&quot;pathStyles&quot;:[{&quot;type&quot;:&quot;FILL&quot;,&quot;fillStyle&quot;:&quot;#254882&quot;}],&quot;opacity&quot;:1},&quot;9bd8aff5-6405-440c-bb8a-ea86e2a71b68&quot;:{&quot;id&quot;:&quot;9bd8aff5-6405-440c-bb8a-ea86e2a71b68&quot;,&quot;name&quot;:&quot;Generic protein (blob 1)&quot;,&quot;displayName&quot;:&quot;&quot;,&quot;type&quot;:&quot;FIGURE_OBJECT&quot;,&quot;relativeTransform&quot;:{&quot;translate&quot;:{&quot;x&quot;:-48.01894229905303,&quot;y&quot;:-37.25355848091218},&quot;rotate&quot;:0,&quot;skewX&quot;:0,&quot;scale&quot;:{&quot;x&quot;:0.3709223712012431,&quot;y&quot;:0.3709223712012433}},&quot;image&quot;:{&quot;url&quot;:&quot;https://icons.biorender.com/biorender/5e2b00e24f2cc000281aa383/generic-protein-blob-1.png&quot;,&quot;fallbackUrl&quot;:&quot;https://res.cloudinary.com/dlcjuc3ej/image/upload/v1579876552/nz2xlw8gmofzk92gbniv.svg#/keystone/api/icons/5e2b00e24f2cc000281aa383/generic-protein-blob-1.svg&quot;,&quot;isPremium&quot;:false,&quot;size&quot;:{&quot;x&quot;:100,&quot;y&quot;:100}},&quot;source&quot;:{&quot;id&quot;:&quot;5b33cf261b9d67001413a52d&quot;,&quot;type&quot;:&quot;ASSETS&quot;},&quot;isPremium&quot;:false,&quot;parent&quot;:{&quot;type&quot;:&quot;CHILD&quot;,&quot;parentId&quot;:&quot;27718c0d-6942-48dd-9369-98fc8b60d0ba&quot;,&quot;order&quot;:&quot;1&quot;}},&quot;97dac138-7a04-427e-ad18-a096b337bcd9&quot;:{&quot;id&quot;:&quot;97dac138-7a04-427e-ad18-a096b337bcd9&quot;,&quot;name&quot;:&quot;DNA (medium)&quot;,&quot;displayName&quot;:&quot;&quot;,&quot;type&quot;:&quot;FIGURE_OBJECT&quot;,&quot;relativeTransform&quot;:{&quot;translate&quot;:{&quot;x&quot;:-172.2044102288094,&quot;y&quot;:-36.55008833697699},&quot;rotate&quot;:-1.570796326794897,&quot;skewX&quot;:4.553244200061513e-31,&quot;scale&quot;:{&quot;x&quot;:0.24679764846199892,&quot;y&quot;:0.24679764846199875}},&quot;image&quot;:{&quot;url&quot;:&quot;https://icons.biorender.com/biorender/5b6b4b8fe0461e1400300b31/dna-medium.png&quot;,&quot;fallbackUrl&quot;:&quot;https://res.cloudinary.com/dlcjuc3ej/image/upload/v1533758348/ltltflu9lzsoqncusc7r.svg#/keystone/api/icons/5b6b4b8fe0461e1400300b31/dna-medium.svg&quot;,&quot;isPremium&quot;:false,&quot;size&quot;:{&quot;x&quot;:200,&quot;y&quot;:50.285714285714285}},&quot;source&quot;:{&quot;id&quot;:&quot;5b6b4b7ac820301400b3384b&quot;,&quot;type&quot;:&quot;ASSETS&quot;},&quot;isPremium&quot;:false,&quot;parent&quot;:{&quot;type&quot;:&quot;CHILD&quot;,&quot;parentId&quot;:&quot;27718c0d-6942-48dd-9369-98fc8b60d0ba&quot;,&quot;order&quot;:&quot;2&quot;}},&quot;23818793-6fa8-46c9-891c-952367c4d302&quot;:{&quot;id&quot;:&quot;23818793-6fa8-46c9-891c-952367c4d302&quot;,&quot;name&quot;:&quot;RNA (with nucleotides, curved)&quot;,&quot;displayName&quot;:&quot;Curved RNA with nucleotides&quot;,&quot;type&quot;:&quot;FIGURE_OBJECT&quot;,&quot;relativeTransform&quot;:{&quot;translate&quot;:{&quot;x&quot;:-139.80913409273126,&quot;y&quot;:-36.54975968143049},&quot;rotate&quot;:1.5707963267948966,&quot;skewX&quot;:1.480562038822288e-31,&quot;scale&quot;:{&quot;x&quot;:0.5397975971140045,&quot;y&quot;:0.5397975971140042}},&quot;image&quot;:{&quot;url&quot;:&quot;https://icons.biorender.com/biorender/5d2f3dd41900ef0400b1d6a2/rna-with-nucleotides-curved.png&quot;,&quot;fallbackUrl&quot;:&quot;https://res.cloudinary.com/dlcjuc3ej/image/upload/v1563377103/uxjdhmeln9ptrd3nr8ii.svg#/keystone/api/icons/5d2f3dd41900ef0400b1d6a2/rna-with-nucleotides-curved.svg&quot;,&quot;isPremium&quot;:false,&quot;size&quot;:{&quot;x&quot;:100,&quot;y&quot;:29.41176470588235}},&quot;source&quot;:{&quot;id&quot;:&quot;5d2f3d601900ef0400b1d690&quot;,&quot;type&quot;:&quot;ASSETS&quot;},&quot;isPremium&quot;:false,&quot;parent&quot;:{&quot;type&quot;:&quot;CHILD&quot;,&quot;parentId&quot;:&quot;27718c0d-6942-48dd-9369-98fc8b60d0ba&quot;,&quot;order&quot;:&quot;25&quot;}},&quot;ea8d2d0e-94fe-4651-8b64-08e2e30ced85&quot;:{&quot;type&quot;:&quot;FIGURE_OBJECT&quot;,&quot;id&quot;:&quot;ea8d2d0e-94fe-4651-8b64-08e2e30ced85&quot;,&quot;relativeTransform&quot;:{&quot;translate&quot;:{&quot;x&quot;:-147.58323754741005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3&quot;},&quot;connectorInfo&quot;:{&quot;connectedObjects&quot;:[],&quot;type&quot;:&quot;LINE&quot;,&quot;offset&quot;:{&quot;x&quot;:0,&quot;y&quot;:0},&quot;bending&quot;:0.1,&quot;firstElementIsHead&quot;:true,&quot;customized&quot;:false}},&quot;b915ce94-aa81-449b-82d5-83620238a237&quot;:{&quot;type&quot;:&quot;FIGURE_OBJECT&quot;,&quot;id&quot;:&quot;b915ce94-aa81-449b-82d5-83620238a237&quot;,&quot;relativeTransform&quot;:{&quot;translate&quot;:{&quot;x&quot;:-117.74079387633118,&quot;y&quot;:-36.550198400799914},&quot;rotate&quot;:0},&quot;opacity&quot;:1,&quot;path&quot;:{&quot;type&quot;:&quot;POLY_LINE&quot;,&quot;points&quot;:[{&quot;x&quot;:-15.078145170782244,&quot;y&quot;:0},{&quot;x&quot;:-0.6169118245518003,&quot;y&quot;:0}],&quot;closed&quot;:false},&quot;pathStyles&quot;:[{&quot;type&quot;:&quot;FILL&quot;,&quot;fillStyle&quot;:&quot;rgba(0,0,0,0)&quot;},{&quot;type&quot;:&quot;STROKE&quot;,&quot;strokeStyle&quot;:&quot;#232323&quot;,&quot;lineWidth&quot;:0.9046887102469348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&quot;},&quot;connectorInfo&quot;:{&quot;connectedObjects&quot;:[],&quot;type&quot;:&quot;LINE&quot;,&quot;offset&quot;:{&quot;x&quot;:0,&quot;y&quot;:0},&quot;bending&quot;:0.1,&quot;firstElementIsHead&quot;:true,&quot;customized&quot;:false}},&quot;ea8c1ed2-c83f-452a-b2d2-13b02cf1d935&quot;:{&quot;type&quot;:&quot;FIGURE_OBJECT&quot;,&quot;id&quot;:&quot;ea8c1ed2-c83f-452a-b2d2-13b02cf1d935&quot;,&quot;relativeTransform&quot;:{&quot;translate&quot;:{&quot;x&quot;:-69.64728413710993,&quot;y&quot;:-36.550198400799935},&quot;rotate&quot;:0},&quot;opacity&quot;:1,&quot;path&quot;:{&quot;type&quot;:&quot;POLY_LINE&quot;,&quot;points&quot;:[{&quot;x&quot;:-15.07814517078224,&quot;y&quot;:0},{&quot;x&quot;:-0.6169118245518002,&quot;y&quot;:0}],&quot;closed&quot;:false},&quot;pathStyles&quot;:[{&quot;type&quot;:&quot;FILL&quot;,&quot;fillStyle&quot;:&quot;rgba(0,0,0,0)&quot;},{&quot;type&quot;:&quot;STROKE&quot;,&quot;strokeStyle&quot;:&quot;#232323&quot;,&quot;lineWidth&quot;:0.9046887102469345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27718c0d-6942-48dd-9369-98fc8b60d0ba&quot;,&quot;order&quot;:&quot;55&quot;},&quot;connectorInfo&quot;:{&quot;connectedObjects&quot;:[],&quot;type&quot;:&quot;LINE&quot;,&quot;offset&quot;:{&quot;x&quot;:0,&quot;y&quot;:0},&quot;bending&quot;:0.1,&quot;firstElementIsHead&quot;:true,&quot;customized&quot;:false}},&quot;e9ea8e6b-a246-4f25-8a49-e789f75df8a9&quot;:{&quot;id&quot;:&quot;e9ea8e6b-a246-4f25-8a49-e789f75df8a9&quot;,&quot;type&quot;:&quot;FIGURE_OBJECT&quot;,&quot;relativeTransform&quot;:{&quot;translate&quot;:{&quot;x&quot;:-172.20433738594892,&quot;y&quot;:0.00018795343635158145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DNA&quot;}],&quot;_lastCaretLocation&quot;:{&quot;lineIndex&quot;:0,&quot;runIndex&quot;:-1,&quot;charIndex&quot;:-1,&quot;endOfLine&quot;:true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6&quot;}},&quot;f7b85966-0697-49e6-82ba-c76c755ec5c2&quot;:{&quot;id&quot;:&quot;f7b85966-0697-49e6-82ba-c76c755ec5c2&quot;,&quot;type&quot;:&quot;FIGURE_OBJECT&quot;,&quot;relativeTransform&quot;:{&quot;translate&quot;:{&quot;x&quot;:-139.80935586104786,&quot;y&quot;:-0.00006264386464289589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2]}],&quot;text&quot;:&quot;RNA&quot;}],&quot;_lastCaretLocation&quot;:{&quot;lineIndex&quot;:0,&quot;runIndex&quot;:0,&quot;charIndex&quot;:1}},&quot;format&quot;:&quot;BETTER_TEXT&quot;,&quot;size&quot;:{&quot;x&quot;:19.28835582192717,&quot;y&quot;:13.62988932712861},&quot;targetSize&quot;:{&quot;x&quot;:19.28835582192717,&quot;y&quot;:13.62988932712861}},&quot;parent&quot;:{&quot;type&quot;:&quot;CHILD&quot;,&quot;parentId&quot;:&quot;27718c0d-6942-48dd-9369-98fc8b60d0ba&quot;,&quot;order&quot;:&quot;7&quot;}},&quot;0e2f6768-a5c6-4b23-86f7-4a5276e8f5f1&quot;:{&quot;id&quot;:&quot;0e2f6768-a5c6-4b23-86f7-4a5276e8f5f1&quot;,&quot;type&quot;:&quot;FIGURE_OBJECT&quot;,&quot;relativeTransform&quot;:{&quot;translate&quot;:{&quot;x&quot;:-94.46395627533236,&quot;y&quot;:-0.00024386238716454268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15]}],&quot;text&quot;:&quot;Amino acid chain&quot;}],&quot;_lastCaretLocation&quot;:{&quot;lineIndex&quot;:0,&quot;runIndex&quot;:0,&quot;charIndex&quot;:11}},&quot;format&quot;:&quot;BETTER_TEXT&quot;,&quot;size&quot;:{&quot;x&quot;:61.027974472588426,&quot;y&quot;:10.210449088874675},&quot;targetSize&quot;:{&quot;x&quot;:61.027974472588426,&quot;y&quot;:10.210449088874675}},&quot;parent&quot;:{&quot;type&quot;:&quot;CHILD&quot;,&quot;parentId&quot;:&quot;27718c0d-6942-48dd-9369-98fc8b60d0ba&quot;,&quot;order&quot;:&quot;75&quot;}},&quot;4a8447e0-1a7f-4520-b009-19ec754bc409&quot;:{&quot;id&quot;:&quot;4a8447e0-1a7f-4520-b009-19ec754bc409&quot;,&quot;type&quot;:&quot;FIGURE_OBJECT&quot;,&quot;relativeTransform&quot;:{&quot;translate&quot;:{&quot;x&quot;:-48.031695170588954,&quot;y&quot;:0.000033779979025948246},&quot;rotate&quot;:0},&quot;text&quot;:{&quot;textData&quot;:{&quot;lineSpacing&quot;:&quot;normal&quot;,&quot;alignment&quot;:&quot;center&quot;,&quot;verticalAlign&quot;:&quot;CENTER&quot;,&quot;lines&quot;:[{&quot;runs&quot;:[{&quot;style&quot;:{&quot;fontFamily&quot;:&quot;Roboto&quot;,&quot;fontSize&quot;:6.747469963925055,&quot;color&quot;:&quot;black&quot;,&quot;fontWeight&quot;:&quot;normal&quot;,&quot;fontStyle&quot;:&quot;normal&quot;,&quot;decoration&quot;:&quot;none&quot;},&quot;range&quot;:[0,6]}],&quot;text&quot;:&quot;Protein&quot;}],&quot;_lastCaretLocation&quot;:{&quot;lineIndex&quot;:0,&quot;runIndex&quot;:-1,&quot;charIndex&quot;:-1,&quot;endOfLine&quot;:true}},&quot;format&quot;:&quot;BETTER_TEXT&quot;,&quot;size&quot;:{&quot;x&quot;:21.461435227054594,&quot;y&quot;:9.31527041125255},&quot;targetSize&quot;:{&quot;x&quot;:21.461435227054594,&quot;y&quot;:9.31527041125255}},&quot;parent&quot;:{&quot;type&quot;:&quot;CHILD&quot;,&quot;parentId&quot;:&quot;27718c0d-6942-48dd-9369-98fc8b60d0ba&quot;,&quot;order&quot;:&quot;8&quot;}},&quot;8facbecd-0290-42df-b3b1-ff43e8c43672&quot;:{&quot;relativeTransform&quot;:{&quot;translate&quot;:{&quot;x&quot;:-312.95978965109117,&quot;y&quot;:-253.30253275362935},&quot;rotate&quot;:0},&quot;type&quot;:&quot;FIGURE_OBJECT&quot;,&quot;id&quot;:&quot;8facbecd-0290-42df-b3b1-ff43e8c43672&quot;,&quot;parent&quot;:{&quot;type&quot;:&quot;CHILD&quot;,&quot;parentId&quot;:&quot;1dff8c68-ce3e-405f-8ccb-419ea4cef201&quot;,&quot;order&quot;:&quot;9999999999995&quot;},&quot;name&quot;:&quot;HIF signaling (hypoxia)&quot;,&quot;displayName&quot;:&quot;HIF signaling (hypoxia)&quot;,&quot;source&quot;:{&quot;id&quot;:&quot;64347533a645b44e7d0c0614&quot;,&quot;type&quot;:&quot;ASSETS&quot;},&quot;isPremium&quot;:true},&quot;6e40bb47-3172-4cff-9c71-afc40174ebc1&quot;:{&quot;type&quot;:&quot;FIGURE_OBJECT&quot;,&quot;id&quot;:&quot;6e40bb47-3172-4cff-9c71-afc40174ebc1&quot;,&quot;parent&quot;:{&quot;type&quot;:&quot;CHILD&quot;,&quot;parentId&quot;:&quot;8facbecd-0290-42df-b3b1-ff43e8c43672&quot;,&quot;order&quot;:&quot;2&quot;},&quot;relativeTransform&quot;:{&quot;translate&quot;:{&quot;x&quot;:-25.00286609504776,&quot;y&quot;:14.132054749374799},&quot;rotate&quot;:0},&quot;isLocked&quot;:false},&quot;0d31c1ca-4812-49f5-bd8a-5cb3c1afe116&quot;:{&quot;type&quot;:&quot;FIGURE_OBJECT&quot;,&quot;id&quot;:&quot;0d31c1ca-4812-49f5-bd8a-5cb3c1afe116&quot;,&quot;relativeTransform&quot;:{&quot;translate&quot;:{&quot;x&quot;:189.2085647762139,&quot;y&quot;:200.66349347750278},&quot;rotate&quot;:0},&quot;opacity&quot;:1,&quot;path&quot;:{&quot;type&quot;:&quot;POLY_LINE&quot;,&quot;points&quot;:[{&quot;x&quot;:-39.570142379932165,&quot;y&quot;:-25.72045360326276},{&quot;x&quot;:-58.974387134488246,&quot;y&quot;:-17.66979704660762},{&quot;x&quot;:-70.8658791005764,&quot;y&quot;:-11.766344198188282},{&quot;x&quot;:-81.62128099940061,&quot;y&quot;:-2.8070464804750506},{&quot;x&quot;:-81.62128099940061,&quot;y&quot;:44.81493339296286},{&quot;x&quot;:81.62128099940062,&quot;y&quot;:44.81493339296286},{&quot;x&quot;:81.62128099940061,&quot;y&quot;:-4.355249664447192},{&quot;x&quot;:62.55746159141572,&quot;y&quot;:-17.66979704660762},{&quot;x&quot;:41.28087743071825,&quot;y&quot;:-25.00759644915036},{&quot;x&quot;:21.365994656305386,&quot;y&quot;:-31.91326633915134},{&quot;x&quot;:-2.2935669303901762,&quot;y&quot;:-31.91326633915134},{&quot;x&quot;:-15.399942773379838,&quot;y&quot;:-31.91326633915134}],&quot;closed&quot;:true},&quot;pathStyles&quot;:[{&quot;type&quot;:&quot;FILL&quot;,&quot;fillStyle&quot;:&quot;#EEF4FB&quot;},{&quot;type&quot;:&quot;STROKE&quot;,&quot;strokeStyle&quot;:&quot;#95AAD3&quot;,&quot;lineWidth&quot;:0,&quot;lineJoin&quot;:&quot;round&quot;}],&quot;isLocked&quot;:false,&quot;parent&quot;:{&quot;type&quot;:&quot;CHILD&quot;,&quot;parentId&quot;:&quot;6e40bb47-3172-4cff-9c71-afc40174ebc1&quot;,&quot;order&quot;:&quot;2&quot;},&quot;connectorInfo&quot;:{&quot;connectedObjects&quot;:[],&quot;type&quot;:&quot;ELBOW&quot;,&quot;offset&quot;:{&quot;x&quot;:0,&quot;y&quot;:0},&quot;bending&quot;:0.1,&quot;firstElementIsHead&quot;:true,&quot;customized&quot;:true}},&quot;e8877f98-120e-4acf-9830-88fd6433eb93&quot;:{&quot;type&quot;:&quot;FIGURE_OBJECT&quot;,&quot;id&quot;:&quot;e8877f98-120e-4acf-9830-88fd6433eb93&quot;,&quot;name&quot;:&quot;04. Membrane brush (small arc)&quot;,&quot;relativeTransform&quot;:{&quot;translate&quot;:{&quot;x&quot;:189.557587023325,&quot;y&quot;:182.1568208086172},&quot;rotate&quot;:0},&quot;opacity&quot;:1,&quot;source&quot;:{&quot;id&quot;:&quot;5e72994cdcaa1400ae294217&quot;,&quot;type&quot;:&quot;ASSETS&quot;},&quot;path&quot;:{&quot;type&quot;:&quot;POLY_LINE&quot;,&quot;points&quot;:[{&quot;x&quot;:-85.0411398619283,&quot;y&quot;:15.860840481738869},{&quot;x&quot;:0.19301604956009683,&quot;y&quot;:-15.829439706728119},{&quot;x&quot;:85.0411398619283,&quot;y&quot;:15.007660302576282}],&quot;closed&quot;:false},&quot;pathStyles&quot;:[{&quot;type&quot;:&quot;FILL&quot;,&quot;fillStyle&quot;:&quot;rgba(0,0,0,0)&quot;},{&quot;type&quot;:&quot;STROKE&quot;,&quot;strokeStyle&quot;:&quot;rgba(0,0,0,0)&quot;,&quot;lineWidth&quot;:7.218562572419362,&quot;lineJoin&quot;:&quot;round&quot;}],&quot;pathSmoothing&quot;:{&quot;type&quot;:&quot;CATMULL_SMOOTHING&quot;,&quot;smoothing&quot;:0.2},&quot;pathPattern&quot;:{&quot;type&quot;:&quot;ROW&quot;,&quot;patternId&quot;:&quot;86be9916-ba8c-4273-b0ef-35d8882024c6&quot;,&quot;patternTransform&quot;:{&quot;translate&quot;:{&quot;x&quot;:0.4154673387096772,&quot;y&quot;:-0.5},&quot;rotate&quot;:0,&quot;skewX&quot;:0,&quot;scale&quot;:{&quot;x&quot;:0.008064516129032258,&quot;y&quot;:0.008064516129032258}},&quot;xUnits&quot;:&quot;STROKE_WIDTH&quot;,&quot;yUnits&quot;:&quot;STROKE_WIDTH&quot;,&quot;bending&quot;:true,&quot;repeat&quot;:{&quot;distance&quot;:7.336015322580645,&quot;align&quot;:&quot;STRETCH&quot;},&quot;isPremium&quot;:false},&quot;isLocked&quot;:false,&quot;parent&quot;:{&quot;type&quot;:&quot;CHILD&quot;,&quot;parentId&quot;:&quot;6e40bb47-3172-4cff-9c71-afc40174ebc1&quot;,&quot;order&quot;:&quot;5&quot;}},&quot;86be9916-ba8c-4273-b0ef-35d8882024c6&quot;:{&quot;type&quot;:&quot;FIGURE_OBJECT&quot;,&quot;id&quot;:&quot;86be9916-ba8c-4273-b0ef-35d8882024c6&quot;,&quot;relativeTransform&quot;:{&quot;translate&quot;:{&quot;x&quot;:0,&quot;y&quot;:0},&quot;rotate&quot;:0,&quot;skewX&quot;:0,&quot;scale&quot;:{&quot;x&quot;:1,&quot;y&quot;:1}},&quot;source&quot;:{&quot;type&quot;:&quot;ASSETS&quot;,&quot;id&quot;:&quot;5e712b4e8bb5940028a8bc8f&quot;},&quot;name&quot;:&quot;Nuclear membrane (for brush)&quot;},&quot;b478a351-1dca-4244-884d-bf5a3456fc8c&quot;:{&quot;type&quot;:&quot;FIGURE_OBJECT&quot;,&quot;id&quot;:&quot;b478a351-1dca-4244-884d-bf5a3456fc8c&quot;,&quot;parent&quot;:{&quot;type&quot;:&quot;CHILD&quot;,&quot;parentId&quot;:&quot;86be9916-ba8c-4273-b0ef-35d8882024c6&quot;,&quot;order&quot;:&quot;5&quot;},&quot;relativeTransform&quot;:{&quot;translate&quot;:{&quot;x&quot;:0,&quot;y&quot;:0},&quot;rotate&quot;:0,&quot;skewX&quot;:0,&quot;scale&quot;:{&quot;x&quot;:1,&quot;y&quot;:1}}},&quot;98f4bf18-01e8-4bce-9ca3-45ad1e385f82&quot;:{&quot;type&quot;:&quot;FIGURE_OBJECT&quot;,&quot;id&quot;:&quot;98f4bf18-01e8-4bce-9ca3-45ad1e385f82&quot;,&quot;parent&quot;:{&quot;type&quot;:&quot;CHILD&quot;,&quot;parentId&quot;:&quot;b478a351-1dca-4244-884d-bf5a3456fc8c&quot;,&quot;order&quot;:&quot;2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FILL&quot;,&quot;fillStyle&quot;:&quot;#e3f2ff&quot;}],&quot;opacity&quot;:1},&quot;755f1498-e515-4c64-8e01-8881f1f6c676&quot;:{&quot;type&quot;:&quot;FIGURE_OBJECT&quot;,&quot;id&quot;:&quot;755f1498-e515-4c64-8e01-8881f1f6c676&quot;,&quot;parent&quot;:{&quot;type&quot;:&quot;CHILD&quot;,&quot;parentId&quot;:&quot;b478a351-1dca-4244-884d-bf5a3456fc8c&quot;,&quot;order&quot;:&quot;5&quot;},&quot;relativeTransform&quot;:{&quot;translate&quot;:{&quot;x&quot;:403.315,&quot;y&quot;:61.78},&quot;rotate&quot;:0,&quot;skewX&quot;:0,&quot;scale&quot;:{&quot;x&quot;:1,&quot;y&quot;:1}},&quot;path&quot;:{&quot;type&quot;:&quot;RECT&quot;,&quot;size&quot;:{&quot;x&quot;:751.79,&quot;y&quot;:84.7},&quot;cornerRounding&quot;:{&quot;type&quot;:&quot;ARC_LENGTH&quot;,&quot;global&quot;:66.52322443976387}},&quot;pathStyles&quot;:[{&quot;type&quot;:&quot;STROKE&quot;,&quot;strokeStyle&quot;:&quot;#b0beca&quot;,&quot;lineWidth&quot;:31.26,&quot;lineJoin&quot;:&quot;round&quot;}],&quot;opacity&quot;:1},&quot;076ed574-abfa-4b9c-9c06-8b37ad989f13&quot;:{&quot;type&quot;:&quot;FIGURE_OBJECT&quot;,&quot;id&quot;:&quot;076ed574-abfa-4b9c-9c06-8b37ad989f13&quot;,&quot;parent&quot;:{&quot;type&quot;:&quot;CHILD&quot;,&quot;parentId&quot;:&quot;8facbecd-0290-42df-b3b1-ff43e8c43672&quot;,&quot;order&quot;:&quot;5&quot;},&quot;relativeTransform&quot;:{&quot;translate&quot;:{&quot;x&quot;:0,&quot;y&quot;:0},&quot;rotate&quot;:0}},&quot;a80d7455-eb3c-423c-83cd-0c1d35ac801e&quot;:{&quot;type&quot;:&quot;FIGURE_OBJECT&quot;,&quot;id&quot;:&quot;a80d7455-eb3c-423c-83cd-0c1d35ac801e&quot;,&quot;name&quot;:&quot;DNA (2D, medium)&quot;,&quot;relativeTransform&quot;:{&quot;translate&quot;:{&quot;x&quot;:194.63128737615656,&quot;y&quot;:230.056129640362},&quot;rotate&quot;:0,&quot;skewX&quot;:0,&quot;scale&quot;:{&quot;x&quot;:0.34500703148211787,&quot;y&quot;:0.34500703148211787}},&quot;opacity&quot;:0.75,&quot;image&quot;:{&quot;url&quot;:&quot;https://icons.biorender.com/biorender/5b59e30154d92500147c292f/dna-2d-medium.png&quot;,&quot;fallbackUrl&quot;:&quot;https://res.cloudinary.com/dlcjuc3ej/image/upload/v1532617468/sdg6qowdtxuns7vp1qhd.svg#/keystone/api/icons/5b59e30154d92500147c292f/dna-2d-medium.svg&quot;,&quot;size&quot;:{&quot;x&quot;:382,&quot;y&quot;:40},&quot;isPremium&quot;:false,&quot;isPacked&quot;:true},&quot;source&quot;:{&quot;id&quot;:&quot;5b59e2ab54d92500147c2921&quot;,&quot;type&quot;:&quot;ASSETS&quot;},&quot;pathStyles&quot;:[{&quot;type&quot;:&quot;FILL&quot;,&quot;fillStyle&quot;:&quot;rgb(0,0,0)&quot;}],&quot;isLocked&quot;:false,&quot;parent&quot;:{&quot;type&quot;:&quot;CHILD&quot;,&quot;parentId&quot;:&quot;076ed574-abfa-4b9c-9c06-8b37ad989f13&quot;,&quot;order&quot;:&quot;1&quot;}},&quot;7d71ae68-bf05-4115-960a-9ecc00bf1f8d&quot;:{&quot;type&quot;:&quot;FIGURE_OBJECT&quot;,&quot;id&quot;:&quot;7d71ae68-bf05-4115-960a-9ecc00bf1f8d&quot;,&quot;relativeTransform&quot;:{&quot;translate&quot;:{&quot;x&quot;:-79.45168502438526,&quot;y&quot;:0},&quot;rotate&quot;:0,&quot;skewX&quot;:0,&quot;scale&quot;:{&quot;x&quot;:0.5851086943896331,&quot;y&quot;:1.0000000000000002}},&quot;opacity&quot;:1,&quot;path&quot;:{&quot;type&quot;:&quot;RECT&quot;,&quot;size&quot;:{&quot;x&quot;:382,&quot;y&quot;:40}},&quot;pathStyles&quot;:[{&quot;type&quot;:&quot;FILL&quot;,&quot;fillStyle&quot;:&quot;#fff&quot;}],&quot;isFrozen&quot;:true,&quot;isLocked&quot;:false,&quot;parent&quot;:{&quot;type&quot;:&quot;CROP&quot;,&quot;parentId&quot;:&quot;a80d7455-eb3c-423c-83cd-0c1d35ac801e&quot;,&quot;order&quot;:&quot;5&quot;}},&quot;bf58285c-99af-445a-b282-23dee5b2373d&quot;:{&quot;type&quot;:&quot;FIGURE_OBJECT&quot;,&quot;id&quot;:&quot;bf58285c-99af-445a-b282-23dee5b2373d&quot;,&quot;relativeTransform&quot;:{&quot;translate&quot;:{&quot;x&quot;:182.64662254289706,&quot;y&quot;:220.6988872642803},&quot;rotate&quot;:0},&quot;opacity&quot;:1,&quot;path&quot;:{&quot;type&quot;:&quot;POLY_LINE&quot;,&quot;points&quot;:[{&quot;x&quot;:-9.850705041054265,&quot;y&quot;:5.061202174344564},{&quot;x&quot;:-9.850705041054265,&quot;y&quot;:-5.061202174344471},{&quot;x&quot;:9.850705041054216,&quot;y&quot;:-5.061202174344471}],&quot;closed&quot;:false},&quot;pathStyles&quot;:[{&quot;type&quot;:&quot;FILL&quot;,&quot;fillStyle&quot;:&quot;transparent&quot;},{&quot;type&quot;:&quot;STROKE&quot;,&quot;strokeStyle&quot;:&quot;rgba(91, 29, 29, 1)&quot;,&quot;lineWidth&quot;:1.6428109303405058,&quot;lineJoin&quot;:&quot;round&quot;}],&quot;pathMarkers&quot;:{&quot;markerEnd&quot;:{&quot;type&quot;:&quot;PATH&quot;,&quot;units&quot;:{&quot;type&quot;:&quot;STROKE_WIDTH&quot;,&quot;scale&quot;:0.9},&quot;orient&quot;:{&quot;type&quot;:&quot;CLIPPED_CHORD&quot;},&quot;clipDistance&quot;:2,&quot;name&quot;:&quot;short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2.5,&quot;y&quot;:-2.5,&quot;isEndPoint&quot;:true},{&quot;x&quot;:-2.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2&quot;}},&quot;a99c2e86-5f9b-46df-9fb7-7cb5206876ce&quot;:{&quot;type&quot;:&quot;FIGURE_OBJECT&quot;,&quot;id&quot;:&quot;a99c2e86-5f9b-46df-9fb7-7cb5206876ce&quot;,&quot;relativeTransform&quot;:{&quot;translate&quot;:{&quot;x&quot;:145.48728519208422,&quot;y&quot;:242.2075416632136},&quot;rotate&quot;:0},&quot;layout&quot;:{&quot;sizeRatio&quot;:{&quot;x&quot;:0.8594771241830065,&quot;y&quot;:0.75},&quot;keepAspectRatio&quot;:false},&quot;opacity&quot;:1,&quot;path&quot;:{&quot;type&quot;:&quot;RECT&quot;,&quot;size&quot;:{&quot;x&quot;:28.287259010186595,&quot;y&quot;:13.372314822955827},&quot;cornerRounding&quot;:{&quot;type&quot;:&quot;ARC_LENGTH&quot;,&quot;global&quot;:14.733317457751633}},&quot;pathStyles&quot;:[{&quot;type&quot;:&quot;FILL&quot;,&quot;fillStyle&quot;:&quot;rgba(227,239,255,1)&quot;},{&quot;type&quot;:&quot;STROKE&quot;,&quot;strokeStyle&quot;:&quot;rgba(102,161,202,1)&quot;,&quot;lineWidth&quot;:0.7800907025408917,&quot;lineJoin&quot;:&quot;round&quot;}],&quot;isLocked&quot;:false,&quot;parent&quot;:{&quot;type&quot;:&quot;CHILD&quot;,&quot;parentId&quot;:&quot;076ed574-abfa-4b9c-9c06-8b37ad989f13&quot;,&quot;order&quot;:&quot;3&quot;}},&quot;17a23806-4d50-48e7-a5a4-7b1671aa99a8&quot;:{&quot;type&quot;:&quot;FIGURE_OBJECT&quot;,&quot;id&quot;:&quot;17a23806-4d50-48e7-a5a4-7b1671aa99a8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3]}],&quot;text&quot;:&quot;ARNT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312252025095017,&quot;y&quot;:7.410861674138471},&quot;targetSize&quot;:{&quot;x&quot;:24.312252025095017,&quot;y&quot;:2},&quot;format&quot;:&quot;BETTER_TEXT&quot;,&quot;verticalAlign&quot;:&quot;TOP&quot;},&quot;parent&quot;:{&quot;type&quot;:&quot;CHILD&quot;,&quot;parentId&quot;:&quot;a99c2e86-5f9b-46df-9fb7-7cb5206876ce&quot;,&quot;order&quot;:&quot;5&quot;}},&quot;aa442676-4a16-4d34-92a2-dc8d9bba1816&quot;:{&quot;type&quot;:&quot;FIGURE_OBJECT&quot;,&quot;id&quot;:&quot;aa442676-4a16-4d34-92a2-dc8d9bba1816&quot;,&quot;relativeTransform&quot;:{&quot;translate&quot;:{&quot;x&quot;:175.19553073548784,&quot;y&quot;:241.94877046272134},&quot;rotate&quot;:0},&quot;opacity&quot;:1,&quot;pathStyles&quot;:[{&quot;type&quot;:&quot;FILL&quot;,&quot;fillStyle&quot;:&quot;rgba(91, 29, 29, 1)&quot;}]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,&quot;range&quot;:[0,2]}],&quot;text&quot;:&quot;HRE&quot;,&quot;baseStyle&quot;:{&quot;fontFamily&quot;:&quot;Roboto&quot;,&quot;fontSize&quot;:6.240725620327134,&quot;color&quot;:&quot;rgba(91, 29, 29, 1)&quot;,&quot;fontWeight&quot;:&quot;normal&quot;,&quot;fontStyle&quot;:&quot;normal&quot;,&quot;decoration&quot;:&quot;none&quot;,&quot;script&quot;:&quot;none&quot;}}],&quot;verticalAlign&quot;:&quot;TOP&quot;},&quot;size&quot;:{&quot;x&quot;:19.31218640585929,&quot;y&quot;:8.099168898791723},&quot;targetSize&quot;:{&quot;x&quot;:19.31218640585929,&quot;y&quot;:8.099168898791723},&quot;format&quot;:&quot;BETTER_TEXT&quot;,&quot;verticalAlign&quot;:&quot;TOP&quot;},&quot;isLocked&quot;:false,&quot;parent&quot;:{&quot;type&quot;:&quot;CHILD&quot;,&quot;parentId&quot;:&quot;076ed574-abfa-4b9c-9c06-8b37ad989f13&quot;,&quot;order&quot;:&quot;5&quot;}},&quot;08f610a8-53f8-4719-ba18-a624ed8395cb&quot;:{&quot;type&quot;:&quot;FIGURE_OBJECT&quot;,&quot;id&quot;:&quot;08f610a8-53f8-4719-ba18-a624ed8395cb&quot;,&quot;relativeTransform&quot;:{&quot;translate&quot;:{&quot;x&quot;:140.76243229908837,&quot;y&quot;:205.6485028607518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25&quot;}},&quot;72c431b0-4066-4456-9b41-45d8f29790f0&quot;:{&quot;type&quot;:&quot;FIGURE_OBJECT&quot;,&quot;id&quot;:&quot;72c431b0-4066-4456-9b41-45d8f29790f0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08f610a8-53f8-4719-ba18-a624ed8395cb&quot;,&quot;order&quot;:&quot;5&quot;}},&quot;5646c36e-6bcc-48fb-b8bf-b2826d09c12d&quot;:{&quot;type&quot;:&quot;FIGURE_OBJECT&quot;,&quot;id&quot;:&quot;5646c36e-6bcc-48fb-b8bf-b2826d09c12d&quot;,&quot;relativeTransform&quot;:{&quot;translate&quot;:{&quot;x&quot;:145.35244795639002,&quot;y&quot;:218.1235449771616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05&quot;}},&quot;9f637309-6f0f-48a4-8661-51ed2adbeff4&quot;:{&quot;type&quot;:&quot;FIGURE_OBJECT&quot;,&quot;id&quot;:&quot;9f637309-6f0f-48a4-8661-51ed2adbeff4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5646c36e-6bcc-48fb-b8bf-b2826d09c12d&quot;,&quot;order&quot;:&quot;5&quot;}},&quot;432dda13-0a78-4b98-908e-d97e8a9b297b&quot;:{&quot;type&quot;:&quot;FIGURE_OBJECT&quot;,&quot;id&quot;:&quot;432dda13-0a78-4b98-908e-d97e8a9b297b&quot;,&quot;relativeTransform&quot;:{&quot;translate&quot;:{&quot;x&quot;:135.0805257138025,&quot;y&quot;:135.5299256431163},&quot;rotate&quot;:0},&quot;layout&quot;:{&quot;sizeRatio&quot;:{&quot;x&quot;:0.8594771241830065,&quot;y&quot;:0.75},&quot;keepAspectRatio&quot;:false},&quot;opacity&quot;:1,&quot;path&quot;:{&quot;type&quot;:&quot;RECT&quot;,&quot;size&quot;:{&quot;x&quot;:28.992608713607115,&quot;y&quot;:14.069299944807312},&quot;cornerRounding&quot;:{&quot;type&quot;:&quot;ARC_LENGTH&quot;,&quot;global&quot;:14.733317457751633}},&quot;pathStyles&quot;:[{&quot;type&quot;:&quot;FILL&quot;,&quot;fillStyle&quot;:&quot;rgba(196,235,225,1)&quot;},{&quot;type&quot;:&quot;STROKE&quot;,&quot;strokeStyle&quot;:&quot;rgba(35,122,67,1)&quot;,&quot;lineWidth&quot;:0.7800907025408917,&quot;lineJoin&quot;:&quot;round&quot;}],&quot;isLocked&quot;:false,&quot;parent&quot;:{&quot;type&quot;:&quot;CHILD&quot;,&quot;parentId&quot;:&quot;076ed574-abfa-4b9c-9c06-8b37ad989f13&quot;,&quot;order&quot;:&quot;55&quot;}},&quot;bf0f24e0-51b3-4ad6-93a3-0cc86df5657d&quot;:{&quot;type&quot;:&quot;FIGURE_OBJECT&quot;,&quot;id&quot;:&quot;bf0f24e0-51b3-4ad6-93a3-0cc86df5657d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α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918483959734218,&quot;y&quot;:7.410861674138471},&quot;targetSize&quot;:{&quot;x&quot;:24.918483959734218,&quot;y&quot;:2},&quot;format&quot;:&quot;BETTER_TEXT&quot;,&quot;verticalAlign&quot;:&quot;TOP&quot;},&quot;parent&quot;:{&quot;type&quot;:&quot;CHILD&quot;,&quot;parentId&quot;:&quot;432dda13-0a78-4b98-908e-d97e8a9b297b&quot;,&quot;order&quot;:&quot;5&quot;}},&quot;746edb7d-5a6d-40b2-8818-ee244fb1fed2&quot;:{&quot;type&quot;:&quot;FIGURE_OBJECT&quot;,&quot;id&quot;:&quot;746edb7d-5a6d-40b2-8818-ee244fb1fed2&quot;,&quot;relativeTransform&quot;:{&quot;translate&quot;:{&quot;x&quot;:135.90520275490206,&quot;y&quot;:171.10564557185558},&quot;rotate&quot;:0},&quot;opacity&quot;:1,&quot;path&quot;:{&quot;type&quot;:&quot;POLY_LINE&quot;,&quot;points&quot;:[{&quot;x&quot;:0,&quot;y&quot;:-24.182811778767636},{&quot;x&quot;:0,&quot;y&quot;:24.182811778767636}],&quot;closed&quot;:false},&quot;pathStyles&quot;:[{&quot;type&quot;:&quot;FILL&quot;,&quot;fillStyle&quot;:&quot;transparent&quot;},{&quot;type&quot;:&quot;STROKE&quot;,&quot;strokeStyle&quot;:&quot;#232323&quot;,&quot;lineWidth&quot;:0.7800907025408917,&quot;lineJoin&quot;:&quot;round&quot;}],&quot;pathMarkers&quot;:{&quot;markerEnd&quot;:{&quot;type&quot;:&quot;PATH&quot;,&quot;units&quot;:{&quot;type&quot;:&quot;STROKE_WIDTH&quot;,&quot;scale&quot;:0.8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6ed574-abfa-4b9c-9c06-8b37ad989f13&quot;,&quot;order&quot;:&quot;6&quot;}},&quot;0054396b-6d5a-458b-9460-59c7daab8251&quot;:{&quot;type&quot;:&quot;FIGURE_OBJECT&quot;,&quot;id&quot;:&quot;0054396b-6d5a-458b-9460-59c7daab8251&quot;,&quot;relativeTransform&quot;:{&quot;translate&quot;:{&quot;x&quot;:167.3458768345858,&quot;y&quot;:160.3328568451379},&quot;rotate&quot;:0},&quot;layout&quot;:{&quot;sizeRatio&quot;:{&quot;x&quot;:0.8594771241830065,&quot;y&quot;:0.75},&quot;keepAspectRatio&quot;:false},&quot;opacity&quot;:1,&quot;path&quot;:{&quot;type&quot;:&quot;RECT&quot;,&quot;size&quot;:{&quot;x&quot;:28.557357247568223,&quot;y&quot;:13.684741149323608},&quot;cornerRounding&quot;:{&quot;type&quot;:&quot;ARC_LENGTH&quot;,&quot;global&quot;:14.733317457751633}},&quot;pathStyles&quot;:[{&quot;type&quot;:&quot;FILL&quot;,&quot;fillStyle&quot;:&quot;rgba(217, 232, 229, 1)&quot;},{&quot;type&quot;:&quot;STROKE&quot;,&quot;strokeStyle&quot;:&quot;rgba(70, 85, 83, 1)&quot;,&quot;lineWidth&quot;:0.7800907025408917,&quot;lineJoin&quot;:&quot;round&quot;}],&quot;isLocked&quot;:false,&quot;parent&quot;:{&quot;type&quot;:&quot;CHILD&quot;,&quot;parentId&quot;:&quot;076ed574-abfa-4b9c-9c06-8b37ad989f13&quot;,&quot;order&quot;:&quot;7&quot;}},&quot;f7daedf4-943a-49b5-b489-482a10ef6285&quot;:{&quot;type&quot;:&quot;FIGURE_OBJECT&quot;,&quot;id&quot;:&quot;f7daedf4-943a-49b5-b489-482a10ef628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,&quot;range&quot;:[0,5]}],&quot;text&quot;:&quot;HIF-1β&quot;,&quot;baseStyle&quot;:{&quot;fontFamily&quot;:&quot;Roboto&quot;,&quot;fontSize&quot;:6.240725620327134,&quot;color&quot;:&quot;rgb(0,0,0)&quot;,&quot;fontWeight&quot;:&quot;normal&quot;,&quot;fontStyle&quot;:&quot;normal&quot;,&quot;decoration&quot;:&quot;none&quot;,&quot;script&quot;:&quot;none&quot;}}],&quot;verticalAlign&quot;:&quot;TOP&quot;},&quot;size&quot;:{&quot;x&quot;:24.54439528140668,&quot;y&quot;:7.410861674138471},&quot;targetSize&quot;:{&quot;x&quot;:24.54439528140668,&quot;y&quot;:2},&quot;format&quot;:&quot;BETTER_TEXT&quot;,&quot;verticalAlign&quot;:&quot;TOP&quot;},&quot;parent&quot;:{&quot;type&quot;:&quot;CHILD&quot;,&quot;parentId&quot;:&quot;0054396b-6d5a-458b-9460-59c7daab8251&quot;,&quot;order&quot;:&quot;5&quot;}},&quot;5bc62cc1-87c1-499d-ba0a-229ab467489b&quot;:{&quot;type&quot;:&quot;FIGURE_OBJECT&quot;,&quot;id&quot;:&quot;5bc62cc1-87c1-499d-ba0a-229ab467489b&quot;,&quot;relativeTransform&quot;:{&quot;translate&quot;:{&quot;x&quot;:142.9996093325172,&quot;y&quot;:170.1324212580151},&quot;rotate&quot;:0},&quot;opacity&quot;:1,&quot;path&quot;:{&quot;type&quot;:&quot;POLY_LINE&quot;,&quot;points&quot;:[{&quot;x&quot;:7.337271419391369,&quot;y&quot;:-10.14117913303159},{&quot;x&quot;:-7.33727141939128,&quot;y&quot;:-10.039928248862456},{&quot;x&quot;:-7.0944065776151275,&quot;y&quot;:10.14117913303159}],&quot;closed&quot;:false,&quot;cornerRounding&quot;:{&quot;type&quot;:&quot;ARC_LENGTH&quot;,&quot;global&quot;:20.999120874641786}},&quot;pathStyles&quot;:[{&quot;type&quot;:&quot;FILL&quot;,&quot;fillStyle&quot;:&quot;rgba(0,0,0,0)&quot;},{&quot;type&quot;:&quot;STROKE&quot;,&quot;strokeStyle&quot;:&quot;#232323&quot;,&quot;lineWidth&quot;:0.7800907025408917,&quot;lineJoin&quot;:&quot;round&quot;}],&quot;isLocked&quot;:false,&quot;parent&quot;:{&quot;type&quot;:&quot;CHILD&quot;,&quot;parentId&quot;:&quot;076ed574-abfa-4b9c-9c06-8b37ad989f13&quot;,&quot;order&quot;:&quot;8&quot;}},&quot;c56b2cb2-1757-4774-843d-8b59c532404d&quot;:{&quot;relativeTransform&quot;:{&quot;translate&quot;:{&quot;x&quot;:230.13881956431567,&quot;y&quot;:317.2655423990624},&quot;rotate&quot;:0},&quot;type&quot;:&quot;FIGURE_OBJECT&quot;,&quot;id&quot;:&quot;c56b2cb2-1757-4774-843d-8b59c532404d&quot;,&quot;parent&quot;:{&quot;type&quot;:&quot;CHILD&quot;,&quot;parentId&quot;:&quot;1dff8c68-ce3e-405f-8ccb-419ea4cef201&quot;,&quot;order&quot;:&quot;9999999999998&quot;},&quot;name&quot;:&quot;Cell staining (with antibodies)&quot;,&quot;displayName&quot;:&quot;Cell staining (with antibodies)&quot;,&quot;source&quot;:{&quot;id&quot;:&quot;638a2c2441dba9799fdd2a41&quot;,&quot;type&quot;:&quot;ASSETS&quot;},&quot;isPremium&quot;:true},&quot;b4bf740a-7d99-451f-a2a2-ab620bb112cd&quot;:{&quot;type&quot;:&quot;FIGURE_OBJECT&quot;,&quot;id&quot;:&quot;b4bf740a-7d99-451f-a2a2-ab620bb112cd&quot;,&quot;relativeTransform&quot;:{&quot;translate&quot;:{&quot;x&quot;:-328.76241758555295,&quot;y&quot;:-119.24645969290661},&quot;rotate&quot;:1.0169748871291662},&quot;opacity&quot;:1,&quot;path&quot;:{&quot;type&quot;:&quot;POLY_LINE&quot;,&quot;points&quot;:[{&quot;x&quot;:7.269788929418699,&quot;y&quot;:41.79432615703339},{&quot;x&quot;:-18.226074993541406,&quot;y&quot;:-6.469006759773907},{&quot;x&quot;:45.46404108687573,&quot;y&quot;:1.0069575067855359}],&quot;closed&quot;:true},&quot;pathStyles&quot;:[{&quot;type&quot;:&quot;FILL&quot;,&quot;fillStyle&quot;:&quot;rgba(166, 195, 218, 0.7490196078431373)&quot;},{&quot;type&quot;:&quot;STROKE&quot;,&quot;strokeStyle&quot;:&quot;#95AAD3&quot;,&quot;lineWidth&quot;:0,&quot;lineJoin&quot;:&quot;round&quot;}],&quot;isLocked&quot;:false,&quot;parent&quot;:{&quot;type&quot;:&quot;CHILD&quot;,&quot;parentId&quot;:&quot;c56b2cb2-1757-4774-843d-8b59c532404d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d33b27de-0a52-4036-b4cf-9932c9feca68&quot;:{&quot;type&quot;:&quot;FIGURE_OBJECT&quot;,&quot;id&quot;:&quot;d33b27de-0a52-4036-b4cf-9932c9feca68&quot;,&quot;relativeTransform&quot;:{&quot;translate&quot;:{&quot;x&quot;:-298.7804554453094,&quot;y&quot;:-118.72757046862438},&quot;rotate&quot;:5.551115123125782e-17,&quot;skewX&quot;:-7.331306320610149e-33},&quot;opacity&quot;:1,&quot;path&quot;:{&quot;type&quot;:&quot;ELLIPSE&quot;,&quot;size&quot;:{&quot;x&quot;:78.74224160604808,&quot;y&quot;:78.74224160604807}},&quot;pathStyles&quot;:[{&quot;type&quot;:&quot;FILL&quot;,&quot;fillStyle&quot;:&quot;rgba(238, 244, 251, 1)&quot;},{&quot;type&quot;:&quot;STROKE&quot;,&quot;strokeStyle&quot;:&quot;rgba(74, 105, 151, 0)&quot;,&quot;lineWidth&quot;:0.7108824187539794,&quot;lineJoin&quot;:&quot;round&quot;}],&quot;isLocked&quot;:false,&quot;parent&quot;:{&quot;type&quot;:&quot;CHILD&quot;,&quot;parentId&quot;:&quot;c56b2cb2-1757-4774-843d-8b59c532404d&quot;,&quot;order&quot;:&quot;3&quot;}},&quot;308dc34e-ae10-441d-aec4-29e694516300&quot;:{&quot;type&quot;:&quot;FIGURE_OBJECT&quot;,&quot;id&quot;:&quot;308dc34e-ae10-441d-aec4-29e694516300&quot;,&quot;name&quot;:&quot;Arc membrane (bilayer, large, with nucleus)&quot;,&quot;relativeTransform&quot;:{&quot;translate&quot;:{&quot;x&quot;:-287.44944531046264,&quot;y&quot;:-108.91995500131985},&quot;rotate&quot;:-1.5586267243164904},&quot;opacity&quot;:1,&quot;source&quot;:{&quot;id&quot;:&quot;5e1cdf4ca8671d0087452ef6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5&quot;},&quot;cropPathStyles&quot;:[{&quot;type&quot;:&quot;STROKE&quot;,&quot;strokeStyle&quot;:&quot;rgba(58,104,174,1)&quot;,&quot;lineWidth&quot;:1.5,&quot;dashArray&quot;:[0]},{&quot;type&quot;:&quot;FILL&quot;,&quot;fillStyle&quot;:&quot;transparent&quot;}]},&quot;f135c62f-e6d4-43a4-b75e-caeb1686b57d&quot;:{&quot;type&quot;:&quot;FIGURE_OBJECT&quot;,&quot;id&quot;:&quot;f135c62f-e6d4-43a4-b75e-caeb1686b57d&quot;,&quot;name&quot;:&quot;Membrane (bilayer, arc, large, filled)&quot;,&quot;relativeTransform&quot;:{&quot;translate&quot;:{&quot;x&quot;:-2.336912790905582e-14,&quot;y&quot;:-4.979855030157024},&quot;rotate&quot;:-5.113814708343388e-16,&quot;skewX&quot;:-8.9368581156814e-16,&quot;scale&quot;:{&quot;x&quot;:0.1189722959116372,&quot;y&quot;:0.11897229591163729}},&quot;opacity&quot;:1,&quot;image&quot;:{&quot;url&quot;:&quot;https://icons.biorender.com/biorender/5d6048a9c51a8400049d555e/membrane-bilayer-arc-filled.png&quot;,&quot;fallbackUrl&quot;:&quot;https://res.cloudinary.com/dlcjuc3ej/image/upload/v1566591140/qzt7dmxoy0ikl7nvbod8.svg#/keystone/api/icons/5d6048a9c51a8400049d555e/membrane-bilayer-arc-filled.svg&quot;,&quot;size&quot;:{&quot;x&quot;:960,&quot;y&quot;:585},&quot;isPremium&quot;:false},&quot;source&quot;:{&quot;id&quot;:&quot;5d604883c51a8400049d5550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2&quot;}},&quot;9a5d2bc2-2be5-4211-942e-60f54fe7e7d1&quot;:{&quot;type&quot;:&quot;FIGURE_OBJECT&quot;,&quot;id&quot;:&quot;9a5d2bc2-2be5-4211-942e-60f54fe7e7d1&quot;,&quot;name&quot;:&quot;Nuclear membrane (bilayer, porous, filled, large)&quot;,&quot;relativeTransform&quot;:{&quot;translate&quot;:{&quot;x&quot;:-3.328675540401151,&quot;y&quot;:32.73202159413603},&quot;rotate&quot;:-4.066617157146793e-16,&quot;skewX&quot;:1.6680947049514446e-18,&quot;scale&quot;:{&quot;x&quot;:0.18694146122809144,&quot;y&quot;:0.18694146122809163}},&quot;opacity&quot;:1,&quot;image&quot;:{&quot;url&quot;:&quot;https://icons.biorender.com/biorender/5d604a00c51a8400049d5595/nuclear-membrane-bilayer-porous-filled-large.png&quot;,&quot;fallbackUrl&quot;:&quot;https://res.cloudinary.com/dlcjuc3ej/image/upload/v1566591463/hp9dyjev2c4ox0vvt4ph.svg#/keystone/api/icons/5d604a00c51a8400049d5595/nuclear-membrane-bilayer-porous-filled-large.svg&quot;,&quot;size&quot;:{&quot;x&quot;:269,&quot;y&quot;:269},&quot;isPremium&quot;:false},&quot;source&quot;:{&quot;id&quot;:&quot;5d6049c5c51a8400049d5586&quot;,&quot;type&quot;:&quot;ASSETS&quot;},&quot;pathStyles&quot;:[{&quot;type&quot;:&quot;FILL&quot;,&quot;fillStyle&quot;:&quot;rgb(0,0,0)&quot;}],&quot;isLocked&quot;:false,&quot;parent&quot;:{&quot;type&quot;:&quot;CHILD&quot;,&quot;parentId&quot;:&quot;308dc34e-ae10-441d-aec4-29e694516300&quot;,&quot;order&quot;:&quot;5&quot;},&quot;styles&quot;:{&quot;editable&quot;:[{&quot;styleName&quot;:&quot;MONOCHROME_COLOR&quot;,&quot;index&quot;:0,&quot;color&quot;:&quot;#317EC2&quot;}]}},&quot;df7221fc-e5fa-4dd6-969a-68e526f8a2a7&quot;:{&quot;type&quot;:&quot;FIGURE_OBJECT&quot;,&quot;id&quot;:&quot;df7221fc-e5fa-4dd6-969a-68e526f8a2a7&quot;,&quot;relativeTransform&quot;:{&quot;translate&quot;:{&quot;x&quot;:0,&quot;y&quot;:-48.65123861801726},&quot;rotate&quot;:0,&quot;skewX&quot;:0,&quot;scale&quot;:{&quot;x&quot;:0.9999999999999999,&quot;y&quot;:0.639620454681353}},&quot;opacity&quot;:1,&quot;path&quot;:{&quot;type&quot;:&quot;RECT&quot;,&quot;size&quot;:{&quot;x&quot;:269,&quot;y&quot;:269}},&quot;pathStyles&quot;:[{&quot;type&quot;:&quot;FILL&quot;,&quot;fillStyle&quot;:&quot;#fff&quot;}],&quot;isFrozen&quot;:true,&quot;isLocked&quot;:false,&quot;parent&quot;:{&quot;type&quot;:&quot;CROP&quot;,&quot;parentId&quot;:&quot;9a5d2bc2-2be5-4211-942e-60f54fe7e7d1&quot;,&quot;order&quot;:&quot;5&quot;}},&quot;695c295d-dc2f-4091-87bb-b683e32774d2&quot;:{&quot;type&quot;:&quot;FIGURE_OBJECT&quot;,&quot;id&quot;:&quot;695c295d-dc2f-4091-87bb-b683e32774d2&quot;,&quot;relativeTransform&quot;:{&quot;translate&quot;:{&quot;x&quot;:9.967531328709011,&quot;y&quot;:-11.331012706292315},&quot;rotate&quot;:0,&quot;skewX&quot;:1.6680947049525199e-18,&quot;scale&quot;:{&quot;x&quot;:0.6114268718643034,&quot;y&quot;:0.6114268718643044}},&quot;opacity&quot;:1,&quot;path&quot;:{&quot;type&quot;:&quot;ELLIPSE&quot;,&quot;size&quot;:{&quot;x&quot;:129.00614987339517,&quot;y&quot;:129.00614987339517}},&quot;pathStyles&quot;:[{&quot;type&quot;:&quot;FILL&quot;,&quot;fillStyle&quot;:&quot;#fff&quot;}],&quot;isFrozen&quot;:true,&quot;isLocked&quot;:false,&quot;parent&quot;:{&quot;type&quot;:&quot;CROP&quot;,&quot;parentId&quot;:&quot;308dc34e-ae10-441d-aec4-29e694516300&quot;,&quot;order&quot;:&quot;5&quot;}},&quot;d61f5328-560d-4d1a-8b1e-69246dd10791&quot;:{&quot;type&quot;:&quot;FIGURE_OBJECT&quot;,&quot;id&quot;:&quot;d61f5328-560d-4d1a-8b1e-69246dd10791&quot;,&quot;parent&quot;:{&quot;type&quot;:&quot;CHILD&quot;,&quot;parentId&quot;:&quot;c56b2cb2-1757-4774-843d-8b59c532404d&quot;,&quot;order&quot;:&quot;7&quot;},&quot;relativeTransform&quot;:{&quot;translate&quot;:{&quot;x&quot;:-156.71203559656783,&quot;y&quot;:-27.37114097664581},&quot;rotate&quot;:0.7662535239244022}},&quot;533656c2-3b75-4647-8aa6-7f2905aa992f&quot;:{&quot;type&quot;:&quot;FIGURE_OBJECT&quot;,&quot;id&quot;:&quot;533656c2-3b75-4647-8aa6-7f2905aa992f&quot;,&quot;name&quot;:&quot;Generic protein (ball)&quot;,&quot;relativeTransform&quot;:{&quot;translate&quot;:{&quot;x&quot;:-178.1894244754877,&quot;y&quot;:38.71522906375475},&quot;rotate&quot;:1.5360220968235418,&quot;skewX&quot;:2.0338066876832895e-16,&quot;scale&quot;:{&quot;x&quot;:0.04319508403221239,&quot;y&quot;:0.043195084032212235}},&quot;opacity&quot;:1,&quot;image&quot;:{&quot;url&quot;:&quot;https://icons.biorender.com/biorender/5f5003bb78482a0026a94de4/generic-protein-ball.png&quot;,&quot;fallbackUrl&quot;:&quot;https://res.cloudinary.com/dlcjuc3ej/image/upload/v1599079349/nzwsxkgbo8ox5jd3xqbt.svg#/keystone/api/icons/5f5003bb78482a0026a94de4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1&quot;}},&quot;95b972b3-b827-4840-a4d5-a929c3297aa7&quot;:{&quot;type&quot;:&quot;FIGURE_OBJECT&quot;,&quot;id&quot;:&quot;95b972b3-b827-4840-a4d5-a929c3297aa7&quot;,&quot;relativeTransform&quot;:{&quot;translate&quot;:{&quot;x&quot;:-150.66534492564358,&quot;y&quot;:49.5975687235914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2&quot;}},&quot;4ef43548-4bf1-470d-a9a3-65f3b546042f&quot;:{&quot;type&quot;:&quot;FIGURE_OBJECT&quot;,&quot;id&quot;:&quot;4ef43548-4bf1-470d-a9a3-65f3b546042f&quot;,&quot;name&quot;:&quot;Radar&quot;,&quot;relativeTransform&quot;:{&quot;translate&quot;:{&quot;x&quot;:1.52576353409729e-14,&quot;y&quot;:-2.670086184670256e-14},&quot;rotate&quot;:0.29103687187970423,&quot;skewX&quot;:-3.4680701142169706e-16,&quot;scale&quot;:{&quot;x&quot;:0.08661972945041306,&quot;y&quot;:0.08661972945041313}},&quot;opacity&quot;:1,&quot;image&quot;:{&quot;url&quot;:&quot;https://icons.biorender.com/biorender/5a7b6a46c232db0014da97cf/radar.png&quot;,&quot;fallbackUrl&quot;:&quot;https://res.cloudinary.com/dlcjuc3ej/image/upload/v1518037571/q9dotefktk1jxbh0yfaj.svg#/keystone/api/icons/5a7b6a46c232db0014da97cf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95b972b3-b827-4840-a4d5-a929c3297aa7&quot;,&quot;order&quot;:&quot;2&quot;}},&quot;9a77d075-32c2-4b26-9b4d-99bbe007f47f&quot;:{&quot;type&quot;:&quot;FIGURE_OBJECT&quot;,&quot;id&quot;:&quot;9a77d075-32c2-4b26-9b4d-99bbe007f47f&quot;,&quot;relativeTransform&quot;:{&quot;translate&quot;:{&quot;x&quot;:0.00006389089916986694,&quot;y&quot;:-0.2357001604860492},&quot;rotate&quot;:0.29103687187970423,&quot;skewX&quot;:-2.6413814730911063e-16},&quot;opacity&quot;:1,&quot;path&quot;:{&quot;type&quot;:&quot;ELLIPSE&quot;,&quot;size&quot;:{&quot;x&quot;:7.002876755058246,&quot;y&quot;:7.0028767550582325}},&quot;pathStyles&quot;:[{&quot;type&quot;:&quot;FILL&quot;,&quot;fillStyle&quot;:&quot;rgba(116,251,82,1)&quot;},{&quot;type&quot;:&quot;STROKE&quot;,&quot;strokeStyle&quot;:&quot;rgba(47,172,12,1)&quot;,&quot;lineWidth&quot;:0.44137441758172263,&quot;lineJoin&quot;:&quot;round&quot;}],&quot;isLocked&quot;:false,&quot;parent&quot;:{&quot;type&quot;:&quot;CHILD&quot;,&quot;parentId&quot;:&quot;95b972b3-b827-4840-a4d5-a929c3297aa7&quot;,&quot;order&quot;:&quot;5&quot;}},&quot;ed0bbcda-02d5-4de5-a5a7-fd89a0ac882f&quot;:{&quot;type&quot;:&quot;FIGURE_OBJECT&quot;,&quot;id&quot;:&quot;ed0bbcda-02d5-4de5-a5a7-fd89a0ac882f&quot;,&quot;name&quot;:&quot;Antibody (round style)&quot;,&quot;relativeTransform&quot;:{&quot;translate&quot;:{&quot;x&quot;:-167.48660190380693,&quot;y&quot;:45.521013484882275},&quot;rotate&quot;:-0.4019576079696416,&quot;skewX&quot;:-1.1850813178343955e-15,&quot;scale&quot;:{&quot;x&quot;:0.06049382649451895,&quot;y&quot;:0.060493826494518996}},&quot;opacity&quot;:1,&quot;image&quot;:{&quot;url&quot;:&quot;https://icons.biorender.com/biorender/5f4d09ca662021002851fea5/antibody-round-style.png&quot;,&quot;fallbackUrl&quot;:&quot;https://res.cloudinary.com/dlcjuc3ej/image/upload/v1598884286/v338exer3zt5boji0pk6.svg#/keystone/api/icons/5f4d09ca662021002851fea5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5&quot;}},&quot;0c80f917-8c75-4d9d-ad9b-155efedc2e90&quot;:{&quot;type&quot;:&quot;FIGURE_OBJECT&quot;,&quot;id&quot;:&quot;0c80f917-8c75-4d9d-ad9b-155efedc2e90&quot;,&quot;name&quot;:&quot;Antibody (round style)&quot;,&quot;relativeTransform&quot;:{&quot;translate&quot;:{&quot;x&quot;:-160.52179801108346,&quot;y&quot;:46.14841841763387},&quot;rotate&quot;:-1.0705764066494203,&quot;skewX&quot;:-4.74032527133759e-16,&quot;scale&quot;:{&quot;x&quot;:0.06049382649451889,&quot;y&quot;:0.06049382649451896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d61f5328-560d-4d1a-8b1e-69246dd10791&quot;,&quot;order&quot;:&quot;7&quot;}},&quot;4eaf05dc-1f6c-4030-84cd-8a74f9f5d7fa&quot;:{&quot;type&quot;:&quot;FIGURE_OBJECT&quot;,&quot;id&quot;:&quot;4eaf05dc-1f6c-4030-84cd-8a74f9f5d7fa&quot;,&quot;parent&quot;:{&quot;type&quot;:&quot;CHILD&quot;,&quot;parentId&quot;:&quot;c56b2cb2-1757-4774-843d-8b59c532404d&quot;,&quot;order&quot;:&quot;6&quot;},&quot;relativeTransform&quot;:{&quot;translate&quot;:{&quot;x&quot;:-156.71203559656783,&quot;y&quot;:-27.37114097664581},&quot;rotate&quot;:0.7662535239244022}},&quot;765e09bc-72d8-49bc-8fbf-81184d5db4f6&quot;:{&quot;type&quot;:&quot;FIGURE_OBJECT&quot;,&quot;id&quot;:&quot;765e09bc-72d8-49bc-8fbf-81184d5db4f6&quot;,&quot;name&quot;:&quot;Generic protein (ball)&quot;,&quot;relativeTransform&quot;:{&quot;translate&quot;:{&quot;x&quot;:-185.09208970880047,&quot;y&quot;:19.03597904215118},&quot;rotate&quot;:0.176038817745027,&quot;skewX&quot;:-8.280313095222458e-17,&quot;scale&quot;:{&quot;x&quot;:0.044317717705115604,&quot;y&quot;:0.04431771770511562}},&quot;opacity&quot;:1,&quot;image&quot;:{&quot;url&quot;:&quot;https://icons.biorender.com/biorender/5f5003bb78482a0026a94de0/generic-protein-ball.png&quot;,&quot;fallbackUrl&quot;:&quot;https://res.cloudinary.com/dlcjuc3ej/image/upload/v1599079349/phiw690ylywnldpvrfmj.svg#/keystone/api/icons/5f5003bb78482a0026a94de0/generic-protein-ball.svg&quot;,&quot;size&quot;:{&quot;x&quot;:354,&quot;y&quot;:354},&quot;isPremium&quot;:false},&quot;source&quot;:{&quot;id&quot;:&quot;5b33d1441b9d67001413a55e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1&quot;}},&quot;0479abe6-4586-437c-adbc-b594181a39b0&quot;:{&quot;type&quot;:&quot;FIGURE_OBJECT&quot;,&quot;id&quot;:&quot;0479abe6-4586-437c-adbc-b594181a39b0&quot;,&quot;name&quot;:&quot;Antibody (round style)&quot;,&quot;relativeTransform&quot;:{&quot;translate&quot;:{&quot;x&quot;:-173.16963959694255,&quot;y&quot;:17.607147546163915},&quot;rotate&quot;:-1.3387219695303227,&quot;skewX&quot;:-3.940307079538008e-16,&quot;scale&quot;:{&quot;x&quot;:0.062066051856434434,&quot;y&quot;:0.0620660518564345}},&quot;opacity&quot;:1,&quot;image&quot;:{&quot;url&quot;:&quot;https://icons.biorender.com/biorender/5f4d0886662021002851fe7f/20200831173750/image/antibody-round-style.png&quot;,&quot;fallbackUrl&quot;:&quot;https://res.cloudinary.com/dlcjuc3ej/image/upload/v1598895470/ny13w8pwk2kpthduhlei.svg#/keystone/api/icons/5f4d0886662021002851fe7f/20200831173750/image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2&quot;}},&quot;3c989c65-7dcf-408c-b41c-799174ce4a92&quot;:{&quot;type&quot;:&quot;FIGURE_OBJECT&quot;,&quot;id&quot;:&quot;3c989c65-7dcf-408c-b41c-799174ce4a92&quot;,&quot;name&quot;:&quot;Antibody (round style)&quot;,&quot;relativeTransform&quot;:{&quot;translate&quot;:{&quot;x&quot;:-168.4178690066493,&quot;y&quot;:12.231484203538136},&quot;rotate&quot;:-2.0073407682101028,&quot;skewX&quot;:-1.1258020227251461e-16,&quot;scale&quot;:{&quot;x&quot;:0.06206605185643441,&quot;y&quot;:0.062066051856434525}},&quot;opacity&quot;:1,&quot;image&quot;:{&quot;url&quot;:&quot;https://icons.biorender.com/biorender/5f4d09ca662021002851fea4/antibody-round-style.png&quot;,&quot;fallbackUrl&quot;:&quot;https://res.cloudinary.com/dlcjuc3ej/image/upload/v1598884286/x0faddstomrabpblstf0.svg#/keystone/api/icons/5f4d09ca662021002851fea4/antibody-round-style.svg&quot;,&quot;size&quot;:{&quot;x&quot;:142,&quot;y&quot;:148},&quot;isPremium&quot;:false},&quot;source&quot;:{&quot;id&quot;:&quot;5f4d0886662021002851fe7f&quot;,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5&quot;}},&quot;7946e834-bd44-4651-bd28-dbe5e9eddd7b&quot;:{&quot;type&quot;:&quot;FIGURE_OBJECT&quot;,&quot;id&quot;:&quot;7946e834-bd44-4651-bd28-dbe5e9eddd7b&quot;,&quot;relativeTransform&quot;:{&quot;translate&quot;:{&quot;x&quot;:-158.95699506912675,&quot;y&quot;:8.374592139753593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4eaf05dc-1f6c-4030-84cd-8a74f9f5d7fa&quot;,&quot;order&quot;:&quot;7&quot;}},&quot;8eb8a093-fdad-4f8c-962e-ba057e74129f&quot;:{&quot;type&quot;:&quot;FIGURE_OBJECT&quot;,&quot;id&quot;:&quot;8eb8a093-fdad-4f8c-962e-ba057e74129f&quot;,&quot;name&quot;:&quot;Radar&quot;,&quot;relativeTransform&quot;:{&quot;translate&quot;:{&quot;x&quot;:-3.909769056124305e-14,&quot;y&quot;:0},&quot;rotate&quot;:0.176038817745027,&quot;skewX&quot;:-1.914260720494272e-16,&quot;scale&quot;:{&quot;x&quot;:0.08244137292505829,&quot;y&quot;:0.0824413729250583}},&quot;opacity&quot;:1,&quot;image&quot;:{&quot;url&quot;:&quot;https://icons.biorender.com/biorender/5a7b6a46c232db0014da97d1/radar.png&quot;,&quot;fallbackUrl&quot;:&quot;https://res.cloudinary.com/dlcjuc3ej/image/upload/v1518037571/sij7enpqg89hsetl9zqu.svg#/keystone/api/icons/5a7b6a46c232db0014da97d1/radar.svg&quot;,&quot;size&quot;:{&quot;x&quot;:200,&quot;y&quot;:200},&quot;isPremium&quot;:false},&quot;source&quot;:{&quot;id&quot;:&quot;5a3802e5acaa880014e2ef43&quot;,&quot;type&quot;:&quot;ASSETS&quot;},&quot;pathStyles&quot;:[{&quot;type&quot;:&quot;FILL&quot;,&quot;fillStyle&quot;:&quot;rgb(0,0,0)&quot;}],&quot;isLocked&quot;:false,&quot;parent&quot;:{&quot;type&quot;:&quot;CHILD&quot;,&quot;parentId&quot;:&quot;7946e834-bd44-4651-bd28-dbe5e9eddd7b&quot;,&quot;order&quot;:&quot;2&quot;}},&quot;56926f16-dc8c-454e-9fa6-57fd2e30b7d4&quot;:{&quot;type&quot;:&quot;FIGURE_OBJECT&quot;,&quot;id&quot;:&quot;56926f16-dc8c-454e-9fa6-57fd2e30b7d4&quot;,&quot;relativeTransform&quot;:{&quot;translate&quot;:{&quot;x&quot;:-0.000028992266356265124,&quot;y&quot;:-0.0003429388827526339},&quot;rotate&quot;:0.176038817745027,&quot;skewX&quot;:-2.311208788954718e-16},&quot;opacity&quot;:1,&quot;path&quot;:{&quot;type&quot;:&quot;ELLIPSE&quot;,&quot;size&quot;:{&quot;x&quot;:6.665072469921288,&quot;y&quot;:6.6650724699212915}},&quot;pathStyles&quot;:[{&quot;type&quot;:&quot;FILL&quot;,&quot;fillStyle&quot;:&quot;rgba(255, 0, 0, 1)&quot;},{&quot;type&quot;:&quot;STROKE&quot;,&quot;strokeStyle&quot;:&quot;rgba(155,17,17,1)&quot;,&quot;lineWidth&quot;:0.4200834289174943,&quot;lineJoin&quot;:&quot;round&quot;}],&quot;isLocked&quot;:false,&quot;parent&quot;:{&quot;type&quot;:&quot;CHILD&quot;,&quot;parentId&quot;:&quot;7946e834-bd44-4651-bd28-dbe5e9eddd7b&quot;,&quot;order&quot;:&quot;5&quot;}},&quot;435d2c5e-f041-49cc-98ee-11405bac4fc0&quot;:{&quot;type&quot;:&quot;FIGURE_OBJECT&quot;,&quot;id&quot;:&quot;435d2c5e-f041-49cc-98ee-11405bac4fc0&quot;,&quot;name&quot;:&quot;Well plate (96 wells, 3D, with label)&quot;,&quot;relativeTransform&quot;:{&quot;translate&quot;:{&quot;x&quot;:-365.0287651872919,&quot;y&quot;:-81.9742152868282},&quot;rotate&quot;:1.2217304763960308e-16,&quot;skewX&quot;:0,&quot;scale&quot;:{&quot;x&quot;:0.07794738846924297,&quot;y&quot;:0.07794738846924297}},&quot;opacity&quot;:1,&quot;image&quot;:{&quot;url&quot;:&quot;https://icons.biorender.com/biorender/5e42cd5de250000028d2f80c/20200211155150/image/well-plate-96-wells-3d-with-label.png&quot;,&quot;fallbackUrl&quot;:&quot;https://res.cloudinary.com/dlcjuc3ej/image/upload/v1581436310/pzwkrowyk9mwbeeo1oi2.svg#/keystone/api/icons/5e42cd5de250000028d2f80c/20200211155150/image/well-plate-96-wells-3d-with-label.svg&quot;,&quot;size&quot;:{&quot;x&quot;:756,&quot;y&quot;:533},&quot;isPremium&quot;:false},&quot;source&quot;:{&quot;id&quot;:&quot;5e42cd5de250000028d2f80c&quot;,&quot;type&quot;:&quot;ASSETS&quot;},&quot;pathStyles&quot;:[{&quot;type&quot;:&quot;FILL&quot;,&quot;fillStyle&quot;:&quot;rgb(0,0,0)&quot;}],&quot;isLocked&quot;:false,&quot;parent&quot;:{&quot;type&quot;:&quot;CHILD&quot;,&quot;parentId&quot;:&quot;c56b2cb2-1757-4774-843d-8b59c532404d&quot;,&quot;order&quot;:&quot;1&quot;}},&quot;5be1f8d6-e922-4c11-b987-efd6c108fed6&quot;:{&quot;id&quot;:&quot;5be1f8d6-e922-4c11-b987-efd6c108fed6&quot;,&quot;name&quot;:&quot;Cell imaging (fluorescent dye)&quot;,&quot;displayName&quot;:&quot;&quot;,&quot;type&quot;:&quot;FIGURE_OBJECT&quot;,&quot;relativeTransform&quot;:{&quot;translate&quot;:{&quot;x&quot;:-154.82472782935642,&quot;y&quot;:176.739351477819},&quot;rotate&quot;:0,&quot;skewX&quot;:0,&quot;scale&quot;:{&quot;x&quot;:0.4237748915539068,&quot;y&quot;:0.42377489155390674}},&quot;image&quot;:{&quot;url&quot;:&quot;https://icons.biorender.com/biorender/63cac9600e578f002248f097/20230120170417/image/cell-imaging-fluorescent-dye.png&quot;,&quot;fallbackUrl&quot;:&quot;https://res.cloudinary.com/dlcjuc3ej/image/upload/v1674234257/tujf6a65pv05lcnrlngd.svg#/keystone/api/icons/63cac9600e578f002248f097/20230120170417/image/cell-imaging-fluorescent-dye.svg&quot;,&quot;isPremium&quot;:false,&quot;size&quot;:{&quot;x&quot;:130,&quot;y&quot;:130}},&quot;source&quot;:{&quot;id&quot;:&quot;63cac9600e578f002248f097&quot;,&quot;version&quot;:1674234257,&quot;type&quot;:&quot;ASSETS&quot;},&quot;isPremium&quot;:false,&quot;parent&quot;:{&quot;type&quot;:&quot;CHILD&quot;,&quot;parentId&quot;:&quot;1dff8c68-ce3e-405f-8ccb-419ea4cef201&quot;,&quot;order&quot;:&quot;9999999999999&quot;}},&quot;4a6578dc-a098-425a-97c1-7ed63ec3ffe5&quot;:{&quot;id&quot;:&quot;4a6578dc-a098-425a-97c1-7ed63ec3ffe5&quot;,&quot;name&quot;:&quot;Heart (myocardial infarction)&quot;,&quot;displayName&quot;:&quot;&quot;,&quot;type&quot;:&quot;FIGURE_OBJECT&quot;,&quot;relativeTransform&quot;:{&quot;translate&quot;:{&quot;x&quot;:78.73190086069471,&quot;y&quot;:109.23697424339639},&quot;rotate&quot;:0,&quot;skewX&quot;:0,&quot;scale&quot;:{&quot;x&quot;:0.4457926755845537,&quot;y&quot;:0.44579267558455365}},&quot;image&quot;:{&quot;url&quot;:&quot;https://icons.biorender.com/biorender/5ae1f63b8af57d0014b63c67/20180917193923/image/heart-myocardial-infarction.png&quot;,&quot;fallbackUrl&quot;:&quot;https://res.cloudinary.com/dlcjuc3ej/image/upload/v1537213163/bp5z42auh0nzhskfvrfi.svg#/keystone/api/icons/5ae1f63b8af57d0014b63c67/20180917193923/image/heart-myocardial-infarction.svg&quot;,&quot;isPremium&quot;:false,&quot;size&quot;:{&quot;x&quot;:150,&quot;y&quot;:212.58992805755395}},&quot;source&quot;:{&quot;id&quot;:&quot;5ae1f63b8af57d0014b63c67&quot;,&quot;version&quot;:1537213163,&quot;type&quot;:&quot;ASSETS&quot;},&quot;isPremium&quot;:false,&quot;parent&quot;:{&quot;type&quot;:&quot;CHILD&quot;,&quot;parentId&quot;:&quot;1dff8c68-ce3e-405f-8ccb-419ea4cef201&quot;,&quot;order&quot;:&quot;99999999999995&quot;}},&quot;69a6e9ba-f968-4d60-9fb7-9d7d83fb1324&quot;:{&quot;relativeTransform&quot;:{&quot;translate&quot;:{&quot;x&quot;:155.47900278881627,&quot;y&quot;:112.30081339987927},&quot;rotate&quot;:0,&quot;skewX&quot;:0,&quot;scale&quot;:{&quot;x&quot;:1,&quot;y&quot;:1}},&quot;type&quot;:&quot;FIGURE_OBJECT&quot;,&quot;id&quot;:&quot;69a6e9ba-f968-4d60-9fb7-9d7d83fb1324&quot;,&quot;name&quot;:&quot;Lungs (with alveoli)&quot;,&quot;displayName&quot;:&quot;Lungs (with alveoli)&quot;,&quot;opacity&quot;:1,&quot;source&quot;:{&quot;id&quot;:&quot;5e6935ed27acf300ad839ac2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99999999998&quot;},&quot;isPremium&quot;:true},&quot;b88f045a-9659-4328-a682-160e950cd29d&quot;:{&quot;type&quot;:&quot;FIGURE_OBJECT&quot;,&quot;id&quot;:&quot;b88f045a-9659-4328-a682-160e950cd29d&quot;,&quot;name&quot;:&quot;Trachea (with alveoli)&quot;,&quot;relativeTransform&quot;:{&quot;translate&quot;:{&quot;x&quot;:0.06265633709154574,&quot;y&quot;:-4.881007332524893},&quot;rotate&quot;:0,&quot;skewX&quot;:0,&quot;scale&quot;:{&quot;x&quot;:0.3962465322248289,&quot;y&quot;:0.3962465322248288}},&quot;opacity&quot;:1,&quot;image&quot;:{&quot;url&quot;:&quot;https://icons.biorender.com/biorender/5e6934ec2baed200282af02e/20200311190019/image/trachea-with-alveoli.png&quot;,&quot;fallbackUrl&quot;:&quot;https://res.cloudinary.com/dlcjuc3ej/image/upload/v1583953219/t7yyakw5fyzkychz288r.svg#/keystone/api/icons/5e6934ec2baed200282af02e/20200311190019/image/trachea-with-alveoli.svg&quot;,&quot;size&quot;:{&quot;x&quot;:206,&quot;y&quot;:230},&quot;isPremium&quot;:false},&quot;source&quot;:{&quot;id&quot;:&quot;5e6934ec2baed200282af02e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2&quot;}},&quot;99bcdb59-fea7-4d22-9925-918f0a28ed32&quot;:{&quot;type&quot;:&quot;FIGURE_OBJECT&quot;,&quot;id&quot;:&quot;99bcdb59-fea7-4d22-9925-918f0a28ed32&quot;,&quot;name&quot;:&quot;Lung (left)&quot;,&quot;relativeTransform&quot;:{&quot;translate&quot;:{&quot;x&quot;:22.603485209267195,&quot;y&quot;:11.101847837476821},&quot;rotate&quot;:0,&quot;skewX&quot;:0,&quot;scale&quot;:{&quot;x&quot;:0.4314420032993795,&quot;y&quot;:0.43239022748245504}},&quot;opacity&quot;:0.71,&quot;image&quot;:{&quot;url&quot;:&quot;https://icons.biorender.com/biorender/5a6a80c4568a240014e4b9d5/20180913200321/image/lung-lobe-left.png&quot;,&quot;fallbackUrl&quot;:&quot;https://res.cloudinary.com/dlcjuc3ej/image/upload/v1536869001/sfcapjar3xipizy1amv1.svg#/keystone/api/icons/5a6a80c4568a240014e4b9d5/20180913200321/image/lung-lobe-left.svg&quot;,&quot;size&quot;:{&quot;x&quot;:96,&quot;y&quot;:182},&quot;isPremium&quot;:false},&quot;source&quot;:{&quot;id&quot;:&quot;5a6a80c4568a240014e4b9d5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5&quot;}},&quot;cbd2d5cd-94e1-4a2f-a9bc-e8dc6e6bdd53&quot;:{&quot;type&quot;:&quot;FIGURE_OBJECT&quot;,&quot;id&quot;:&quot;cbd2d5cd-94e1-4a2f-a9bc-e8dc6e6bdd53&quot;,&quot;name&quot;:&quot;Lung (right)&quot;,&quot;relativeTransform&quot;:{&quot;translate&quot;:{&quot;x&quot;:-22.603485209267195,&quot;y&quot;:9.820865394691037},&quot;rotate&quot;:0,&quot;skewX&quot;:0,&quot;scale&quot;:{&quot;x&quot;:0.4314420032993795,&quot;y&quot;:0.43239022748245504}},&quot;opacity&quot;:0.71,&quot;image&quot;:{&quot;url&quot;:&quot;https://icons.biorender.com/biorender/5a6a8079568a240014e4b9d4/20180913202046/image/lung-lobe-right.png&quot;,&quot;fallbackUrl&quot;:&quot;https://res.cloudinary.com/dlcjuc3ej/image/upload/v1536870046/ijo0egonaxstgxneeo1e.svg#/keystone/api/icons/5a6a8079568a240014e4b9d4/20180913202046/image/lung-lobe-right.svg&quot;,&quot;size&quot;:{&quot;x&quot;:96,&quot;y&quot;:182},&quot;isPremium&quot;:false},&quot;source&quot;:{&quot;id&quot;:&quot;5a6a8079568a240014e4b9d4&quot;,&quot;type&quot;:&quot;ASSETS&quot;},&quot;pathStyles&quot;:[{&quot;type&quot;:&quot;FILL&quot;,&quot;fillStyle&quot;:&quot;rgb(0,0,0)&quot;}],&quot;isLocked&quot;:false,&quot;parent&quot;:{&quot;type&quot;:&quot;CHILD&quot;,&quot;parentId&quot;:&quot;69a6e9ba-f968-4d60-9fb7-9d7d83fb1324&quot;,&quot;order&quot;:&quot;7&quot;}},&quot;0c0a18e9-2334-4c44-a974-f0e8694eaa23&quot;:{&quot;relativeTransform&quot;:{&quot;translate&quot;:{&quot;x&quot;:9.436560446020124,&quot;y&quot;:433.447415440355},&quot;rotate&quot;:0,&quot;skewX&quot;:0,&quot;scale&quot;:{&quot;x&quot;:1,&quot;y&quot;:1}},&quot;type&quot;:&quot;FIGURE_OBJECT&quot;,&quot;id&quot;:&quot;0c0a18e9-2334-4c44-a974-f0e8694eaa23&quot;,&quot;parent&quot;:{&quot;type&quot;:&quot;CHILD&quot;,&quot;parentId&quot;:&quot;1dff8c68-ce3e-405f-8ccb-419ea4cef201&quot;,&quot;order&quot;:&quot;999999999999998&quot;},&quot;name&quot;:&quot;Pill cluster&quot;,&quot;displayName&quot;:&quot;Pill cluster&quot;,&quot;source&quot;:{&quot;id&quot;:&quot;608aeff9ac44b300a20aaf63&quot;,&quot;type&quot;:&quot;ASSETS&quot;},&quot;isPremium&quot;:true},&quot;26c5903e-f0e2-4cff-a775-af8eaf239ef7&quot;:{&quot;id&quot;:&quot;26c5903e-f0e2-4cff-a775-af8eaf239ef7&quot;,&quot;name&quot;:&quot;Pill&quot;,&quot;type&quot;:&quot;FIGURE_OBJECT&quot;,&quot;relativeTransform&quot;:{&quot;translate&quot;:{&quot;x&quot;:-81.21933233864611,&quot;y&quot;:-386.583692658364},&quot;rotate&quot;:-0.22017744070666753,&quot;skewX&quot;:-4.117369832984087e-17,&quot;scale&quot;:{&quot;x&quot;:0.821041633846515,&quot;y&quot;:0.8210416338465161}},&quot;image&quot;:{&quot;url&quot;:&quot;https://icons.biorender.com/biorender/5b9ffc15ea6f7814001db3db/pill.png&quot;,&quot;fallbackUrl&quot;:&quot;https://res.cloudinary.com/dlcjuc3ej/image/upload/v1537211407/onfiqfpvpwcid6i6h7r0.svg#/keystone/api/icons/5b9ffc15ea6f7814001db3db/pill.svg&quot;,&quot;isPremium&quot;:false,&quot;isPacked&quot;:true,&quot;size&quot;:{&quot;x&quot;:100,&quot;y&quot;:38.32116788321168}},&quot;source&quot;:{&quot;id&quot;:&quot;5a4d1669a3625100144d1491&quot;,&quot;type&quot;:&quot;ASSETS&quot;},&quot;parent&quot;:{&quot;type&quot;:&quot;CHILD&quot;,&quot;parentId&quot;:&quot;0c0a18e9-2334-4c44-a974-f0e8694eaa23&quot;,&quot;order&quot;:&quot;2&quot;}},&quot;b874e994-1d7b-46bf-bbf5-07fd49fa80be&quot;:{&quot;id&quot;:&quot;b874e994-1d7b-46bf-bbf5-07fd49fa80be&quot;,&quot;name&quot;:&quot;Pill&quot;,&quot;type&quot;:&quot;FIGURE_OBJECT&quot;,&quot;relativeTransform&quot;:{&quot;translate&quot;:{&quot;x&quot;:-56.675694630146246,&quot;y&quot;:-345.72447442594336},&quot;rotate&quot;:2.731657600636832,&quot;skewX&quot;:8.234739665968157e-17,&quot;scale&quot;:{&quot;x&quot;:0.8210416338465159,&quot;y&quot;:0.821041633846516}},&quot;image&quot;:{&quot;url&quot;:&quot;https://icons.biorender.com/biorender/5b9ffc15ea6f7814001db3db/pill.png&quot;,&quot;fallbackUrl&quot;:&quot;https://res.cloudinary.com/dlcjuc3ej/image/upload/v1537211407/onfiqfpvpwcid6i6h7r0.svg#/keystone/api/icons/5b9ffc15ea6f7814001db3db/pill.svg&quot;,&quot;isPremium&quot;:false,&quot;isPacked&quot;:true,&quot;size&quot;:{&quot;x&quot;:100,&quot;y&quot;:38.32116788321168}},&quot;source&quot;:{&quot;id&quot;:&quot;5a4d1669a3625100144d1491&quot;,&quot;type&quot;:&quot;ASSETS&quot;},&quot;parent&quot;:{&quot;type&quot;:&quot;CHILD&quot;,&quot;parentId&quot;:&quot;0c0a18e9-2334-4c44-a974-f0e8694eaa23&quot;,&quot;order&quot;:&quot;5&quot;},&quot;opacity&quot;:0.78},&quot;f2eff2d3-9b71-411f-bfb6-67029487c9b8&quot;:{&quot;id&quot;:&quot;f2eff2d3-9b71-411f-bfb6-67029487c9b8&quot;,&quot;name&quot;:&quot;Pill&quot;,&quot;type&quot;:&quot;FIGURE_OBJECT&quot;,&quot;relativeTransform&quot;:{&quot;translate&quot;:{&quot;x&quot;:-78.26623130453294,&quot;y&quot;:-319.0818980140815},&quot;rotate&quot;:-7.642229304742055e-17,&quot;skewX&quot;:-7.642229304742055e-17,&quot;scale&quot;:{&quot;x&quot;:0.8210416338465156,&quot;y&quot;:0.8210416338465156}},&quot;image&quot;:{&quot;url&quot;:&quot;https://icons.biorender.com/biorender/5b9ffc15ea6f7814001db3db/pill.png&quot;,&quot;fallbackUrl&quot;:&quot;https://res.cloudinary.com/dlcjuc3ej/image/upload/v1537211407/onfiqfpvpwcid6i6h7r0.svg#/keystone/api/icons/5b9ffc15ea6f7814001db3db/pill.svg&quot;,&quot;isPremium&quot;:false,&quot;isPacked&quot;:true,&quot;size&quot;:{&quot;x&quot;:100,&quot;y&quot;:38.32116788321168}},&quot;source&quot;:{&quot;id&quot;:&quot;5a4d1669a3625100144d1491&quot;,&quot;type&quot;:&quot;ASSETS&quot;},&quot;parent&quot;:{&quot;type&quot;:&quot;CHILD&quot;,&quot;parentId&quot;:&quot;0c0a18e9-2334-4c44-a974-f0e8694eaa23&quot;,&quot;order&quot;:&quot;7&quot;}}}}"/>
    <we:property name="664e12186f819213e1d34df3_1716822531646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c3c28990-1981-43f7-ac85-7403377b53ee&quot;:{&quot;relativeTransform&quot;:{&quot;translate&quot;:{&quot;x&quot;:340.9193895039114,&quot;y&quot;:-209.77806523045507},&quot;rotate&quot;:0,&quot;skewX&quot;:0,&quot;scale&quot;:{&quot;x&quot;:1,&quot;y&quot;:1}},&quot;type&quot;:&quot;FIGURE_OBJECT&quot;,&quot;id&quot;:&quot;c3c28990-1981-43f7-ac85-7403377b53ee&quot;,&quot;parent&quot;:{&quot;type&quot;:&quot;CHILD&quot;,&quot;parentId&quot;:&quot;1dff8c68-ce3e-405f-8ccb-419ea4cef201&quot;,&quot;order&quot;:&quot;99999999999999&quot;},&quot;name&quot;:&quot;Survival graph (stepped)&quot;,&quot;displayName&quot;:&quot;Survival graph (stepped)&quot;,&quot;source&quot;:{&quot;id&quot;:&quot;63cea6e9c6bf0f1c4e5a8e7e&quot;,&quot;type&quot;:&quot;ASSETS&quot;},&quot;isPremium&quot;:true},&quot;8990298e-9537-412f-87f6-969bdac721e7&quot;:{&quot;type&quot;:&quot;FIGURE_OBJECT&quot;,&quot;id&quot;:&quot;8990298e-9537-412f-87f6-969bdac721e7&quot;,&quot;relativeTransform&quot;:{&quot;translate&quot;:{&quot;x&quot;:-101.57748939977277,&quot;y&quot;:272.1359451641705},&quot;rotate&quot;:0,&quot;skewX&quot;:0,&quot;scale&quot;:{&quot;x&quot;:1,&quot;y&quot;:1}},&quot;opacity&quot;:1,&quot;path&quot;:{&quot;type&quot;:&quot;POLY_LINE&quot;,&quot;points&quot;:[{&quot;x&quot;:-311.18978681170336,&quot;y&quot;:-145.73178221308262},{&quot;x&quot;:-307.24799623108174,&quot;y&quot;:-145.73178221308262},{&quot;x&quot;:-307.24799623108174,&quot;y&quot;:-142.74563266503006},{&quot;x&quot;:-276.90620565046015,&quot;y&quot;:-142.34563266503005},{&quot;x&quot;:-276.90620565046015,&quot;y&quot;:-139.44500082531033},{&quot;x&quot;:-239.9694066839034,&quot;y&quot;:-139.44500082531033},{&quot;x&quot;:-239.9694066839034,&quot;y&quot;:-136.79468490545048},{&quot;x&quot;:-213.10100720062502,&quot;y&quot;:-136.79468490545048},{&quot;x&quot;:-213.03260771734665,&quot;y&quot;:-134.5443689855906},{&quot;x&quot;:-183.4833383140959,&quot;y&quot;:-134.5443689855906},{&quot;x&quot;:-183.50870361247055,&quot;y&quot;:-132.7198939289349},{&quot;x&quot;:-104.1352580677743,&quot;y&quot;:-132.48036868961577}],&quot;closed&quot;:false},&quot;pathStyles&quot;:[{&quot;type&quot;:&quot;FILL&quot;,&quot;fillStyle&quot;:&quot;rgba(0,0,0,0)&quot;},{&quot;type&quot;:&quot;STROKE&quot;,&quot;strokeStyle&quot;:&quot;rgba(192,56,48,1)&quot;,&quot;lineWidth&quot;:2,&quot;lineJoin&quot;:&quot;round&quot;}],&quot;isLocked&quot;:false,&quot;parent&quot;:{&quot;type&quot;:&quot;CHILD&quot;,&quot;parentId&quot;:&quot;c3c28990-1981-43f7-ac85-7403377b53ee&quot;,&quot;order&quot;:&quot;1&quot;},&quot;connectorInfo&quot;:{&quot;connectedObjects&quot;:[],&quot;type&quot;:&quot;ELBOW&quot;,&quot;offset&quot;:{&quot;x&quot;:0,&quot;y&quot;:0},&quot;bending&quot;:-0.1,&quot;firstElementIsHead&quot;:false,&quot;customized&quot;:true}},&quot;d0efc343-b1dc-47b1-94ed-6dc59758d826&quot;:{&quot;type&quot;:&quot;FIGURE_OBJECT&quot;,&quot;id&quot;:&quot;d0efc343-b1dc-47b1-94ed-6dc59758d826&quot;,&quot;relativeTransform&quot;:{&quot;translate&quot;:{&quot;x&quot;:-316.8213347290059,&quot;y&quot;:193.5317648082803},&quot;rotate&quot;:0,&quot;skewX&quot;:0,&quot;scale&quot;:{&quot;x&quot;:1,&quot;y&quot;:1}},&quot;opacity&quot;:1,&quot;path&quot;:{&quot;type&quot;:&quot;POLY_LINE&quot;,&quot;points&quot;:[{&quot;x&quot;:-95.78367177670435,&quot;y&quot;:-66.95415194751578},{&quot;x&quot;:-91.86655227010817,&quot;y&quot;:-66.95415194751578},{&quot;x&quot;:-91.86655227010817,&quot;y&quot;:-61.722167966628604},{&quot;x&quot;:-84.74943276351212,&quot;y&quot;:-61.722167966628604},{&quot;x&quot;:-84.74943276351212,&quot;y&quot;:-44.6756424172666},{&quot;x&quot;:-80.06950150759667,&quot;y&quot;:-44.6756424172666},{&quot;x&quot;:-80.06950150759667,&quot;y&quot;:-16.752379642585566},{&quot;x&quot;:-68.58957025168121,&quot;y&quot;:-16.752379642585566},{&quot;x&quot;:-68.58957025168121,&quot;y&quot;:-6.750798571414521},{&quot;x&quot;:-61.86030293331544,&quot;y&quot;:-6.750798571414521},{&quot;x&quot;:-61.86030293331544,&quot;y&quot;:31.23453990966822},{&quot;x&quot;:-44.5335744405221,&quot;y&quot;:31.23453990966822},{&quot;x&quot;:-44.5335744405221,&quot;y&quot;:35.475734347974786},{&quot;x&quot;:-25.114525273634,&quot;y&quot;:35.475734347974786},{&quot;x&quot;:-25.114525273634,&quot;y&quot;:39.17235872720238},{&quot;x&quot;:2.1081298249837346,&quot;y&quot;:39.17235872720238},{&quot;x&quot;:2.1081298249837346,&quot;y&quot;:43.50179201177062},{&quot;x&quot;:31.65754339755759,&quot;y&quot;:43.50179201177062},{&quot;x&quot;:31.65754339755759,&quot;y&quot;:49.107059284517106},{&quot;x&quot;:110.8175044349058,&quot;y&quot;:49.107059284517135}],&quot;closed&quot;:false,&quot;selectedObjectIds&quot;:[&quot;103fab20-d557-4b32-9e80-ac1c2847952b&quot;]},&quot;pathStyles&quot;:[{&quot;type&quot;:&quot;FILL&quot;,&quot;fillStyle&quot;:&quot;transparent&quot;},{&quot;type&quot;:&quot;STROKE&quot;,&quot;strokeStyle&quot;:&quot;rgba(49,126,194,1)&quot;,&quot;lineWidth&quot;:2,&quot;lineJoin&quot;:&quot;round&quot;}],&quot;isLocked&quot;:false,&quot;parent&quot;:{&quot;type&quot;:&quot;CHILD&quot;,&quot;parentId&quot;:&quot;c3c28990-1981-43f7-ac85-7403377b53ee&quot;,&quot;order&quot;:&quot;5&quot;},&quot;connectorInfo&quot;:{&quot;connectedObjects&quot;:[],&quot;type&quot;:&quot;ELBOW&quot;,&quot;offset&quot;:{&quot;x&quot;:0,&quot;y&quot;:0},&quot;bending&quot;:0.1,&quot;firstElementIsHead&quot;:true,&quot;customized&quot;:true}},&quot;d0824d00-e48d-4956-acde-7e8f8c7a59b5&quot;:{&quot;type&quot;:&quot;FIGURE_OBJECT&quot;,&quot;id&quot;:&quot;d0824d00-e48d-4956-acde-7e8f8c7a59b5&quot;,&quot;parent&quot;:{&quot;type&quot;:&quot;CHILD&quot;,&quot;parentId&quot;:&quot;c3c28990-1981-43f7-ac85-7403377b53ee&quot;,&quot;order&quot;:&quot;8&quot;},&quot;relativeTransform&quot;:{&quot;translate&quot;:{&quot;x&quot;:-223.83033306615982,&quot;y&quot;:703.5715013816106},&quot;rotate&quot;:0,&quot;skewX&quot;:0,&quot;scale&quot;:{&quot;x&quot;:1,&quot;y&quot;:1}}},&quot;296f8592-2305-4055-959f-f3c6f75019a3&quot;:{&quot;type&quot;:&quot;FIGURE_OBJECT&quot;,&quot;id&quot;:&quot;296f8592-2305-4055-959f-f3c6f75019a3&quot;,&quot;relativeTransform&quot;:{&quot;translate&quot;:{&quot;x&quot;:-78.6959054406775,&quot;y&quot;:-505.63886035188517},&quot;rotate&quot;:0},&quot;opacity&quot;:1,&quot;path&quot;:{&quot;type&quot;:&quot;POLY_LINE&quot;,&quot;points&quot;:[{&quot;x&quot;:-110.36829447056141,&quot;y&quot;:-86.3298168990641},{&quot;x&quot;:-110.36829447056141,&quot;y&quot;:86.3298168990641},{&quot;x&quot;:110.36829447056152,&quot;y&quot;:86.3298168990641}],&quot;closed&quot;:false},&quot;pathStyles&quot;:[{&quot;type&quot;:&quot;FILL&quot;,&quot;fillStyle&quot;:&quot;transparent&quot;},{&quot;type&quot;:&quot;STROKE&quot;,&quot;strokeStyle&quot;:&quot;#232323&quot;,&quot;lineWidth&quot;:2,&quot;lineJoin&quot;:&quot;round&quot;,&quot;dashArray&quot;:[0,0]}],&quot;isLocked&quot;:false,&quot;parent&quot;:{&quot;type&quot;:&quot;CHILD&quot;,&quot;parentId&quot;:&quot;d0824d00-e48d-4956-acde-7e8f8c7a59b5&quot;,&quot;order&quot;:&quot;05&quot;}},&quot;d2d807f3-7430-4e62-8c37-149a117f3ea5&quot;:{&quot;type&quot;:&quot;FIGURE_OBJECT&quot;,&quot;id&quot;:&quot;d2d807f3-7430-4e62-8c37-149a117f3ea5&quot;,&quot;relativeTransform&quot;:{&quot;translate&quot;:{&quot;x&quot;:-192.45913861162603,&quot;y&quot;:-577.3204395272005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&quot;}},&quot;a58425ea-9501-445f-b924-02ad152cf363&quot;:{&quot;type&quot;:&quot;FIGURE_OBJECT&quot;,&quot;id&quot;:&quot;a58425ea-9501-445f-b924-02ad152cf363&quot;,&quot;relativeTransform&quot;:{&quot;translate&quot;:{&quot;x&quot;:-192.45913861162603,&quot;y&quot;:-545.5281467151217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5&quot;}},&quot;4b292361-60f2-40b4-a6a3-689298edb4a3&quot;:{&quot;type&quot;:&quot;FIGURE_OBJECT&quot;,&quot;id&quot;:&quot;4b292361-60f2-40b4-a6a3-689298edb4a3&quot;,&quot;relativeTransform&quot;:{&quot;translate&quot;:{&quot;x&quot;:-192.45913861162603,&quot;y&quot;:-511.83366623712806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&quot;}},&quot;5cff8626-34df-4626-b6d0-73f3f0bc6d87&quot;:{&quot;type&quot;:&quot;FIGURE_OBJECT&quot;,&quot;id&quot;:&quot;5cff8626-34df-4626-b6d0-73f3f0bc6d87&quot;,&quot;relativeTransform&quot;:{&quot;translate&quot;:{&quot;x&quot;:-192.45913861162603,&quot;y&quot;:-478.139185759134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5&quot;}},&quot;58a3c7a0-2068-4d4c-994a-c97727428bc1&quot;:{&quot;type&quot;:&quot;FIGURE_OBJECT&quot;,&quot;id&quot;:&quot;58a3c7a0-2068-4d4c-994a-c97727428bc1&quot;,&quot;relativeTransform&quot;:{&quot;translate&quot;:{&quot;x&quot;:-192.45913861162603,&quot;y&quot;:-446.346892947055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3&quot;}},&quot;2cb42622-372b-4e82-8427-1ae2466e9d42&quot;:{&quot;type&quot;:&quot;FIGURE_OBJECT&quot;,&quot;id&quot;:&quot;2cb42622-372b-4e82-8427-1ae2466e9d42&quot;,&quot;relativeTransform&quot;:{&quot;translate&quot;:{&quot;x&quot;:-78.69633198526003,&quot;y&quot;:-404.771223605155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3]}],&quot;text&quot;:&quot;Time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4&quot;}},&quot;fc32282f-f534-444f-805f-e3340125f445&quot;:{&quot;type&quot;:&quot;FIGURE_OBJECT&quot;,&quot;id&quot;:&quot;fc32282f-f534-444f-805f-e3340125f445&quot;,&quot;relativeTransform&quot;:{&quot;translate&quot;:{&quot;x&quot;:-219.31276556361144,&quot;y&quot;:-495.6445201576553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7]}],&quot;text&quot;:&quot;Survival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5&quot;}},&quot;36654bd7-d941-4df3-98f8-580d77cb3ca0&quot;:{&quot;type&quot;:&quot;FIGURE_OBJECT&quot;,&quot;id&quot;:&quot;36654bd7-d941-4df3-98f8-580d77cb3ca0&quot;,&quot;relativeTransform&quot;:{&quot;translate&quot;:{&quot;x&quot;:-205.5882612259041,&quot;y&quot;:-419.7715900113681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16.40875668444286,&quot;y&quot;:11},&quot;targetSize&quot;:{&quot;x&quot;:16.40875668444286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55&quot;}},&quot;250a9c84-8221-473f-a169-f9900e176146&quot;:{&quot;type&quot;:&quot;FIGURE_OBJECT&quot;,&quot;id&quot;:&quot;250a9c84-8221-473f-a169-f9900e176146&quot;,&quot;relativeTransform&quot;:{&quot;translate&quot;:{&quot;x&quot;:-207.38388288368267,&quot;y&quot;:-445.81581914193936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2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&quot;}},&quot;ecdd10ed-037b-4960-ba71-a9ecb78f3da9&quot;:{&quot;type&quot;:&quot;FIGURE_OBJECT&quot;,&quot;id&quot;:&quot;ecdd10ed-037b-4960-ba71-a9ecb78f3da9&quot;,&quot;relativeTransform&quot;:{&quot;translate&quot;:{&quot;x&quot;:-207.38388288368267,&quot;y&quot;:-478.1530094624834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4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5&quot;}},&quot;984cabcd-827c-4bae-a836-90d58a17ed0c&quot;:{&quot;type&quot;:&quot;FIGURE_OBJECT&quot;,&quot;id&quot;:&quot;984cabcd-827c-4bae-a836-90d58a17ed0c&quot;,&quot;relativeTransform&quot;:{&quot;translate&quot;:{&quot;x&quot;:-207.38388288368267,&quot;y&quot;:-512.392387448941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6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&quot;}},&quot;8d512192-61a0-4e2f-b1d6-ed41f940b514&quot;:{&quot;type&quot;:&quot;FIGURE_OBJECT&quot;,&quot;id&quot;:&quot;8d512192-61a0-4e2f-b1d6-ed41f940b514&quot;,&quot;relativeTransform&quot;:{&quot;translate&quot;:{&quot;x&quot;:-207.38388288368267,&quot;y&quot;:-544.7295777694858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8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5&quot;}},&quot;d1d1a0c3-e128-403b-b344-22d3681ac915&quot;:{&quot;type&quot;:&quot;FIGURE_OBJECT&quot;,&quot;id&quot;:&quot;d1d1a0c3-e128-403b-b344-22d3681ac915&quot;,&quot;relativeTransform&quot;:{&quot;translate&quot;:{&quot;x&quot;:-207.38388288368267,&quot;y&quot;:-575.798642979420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8&quot;}},&quot;88c3855f-eee1-4617-8321-3cc066bcccfb&quot;:{&quot;type&quot;:&quot;FIGURE_OBJECT&quot;,&quot;id&quot;:&quot;88c3855f-eee1-4617-8321-3cc066bcccfb&quot;,&quot;relativeTransform&quot;:{&quot;translate&quot;:{&quot;x&quot;:-193.02576556361157,&quot;y&quot;:-419.6180170605872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9&quot;}},&quot;5e8a3a0f-4e54-4f5f-ac50-eaff35bf94ff&quot;:{&quot;type&quot;:&quot;FIGURE_OBJECT&quot;,&quot;id&quot;:&quot;5e8a3a0f-4e54-4f5f-ac50-eaff35bf94ff&quot;,&quot;relativeTransform&quot;:{&quot;translate&quot;:{&quot;x&quot;:-320.5479217597935,&quot;y&quot;:131.73092178596937},&quot;rotate&quot;:0,&quot;skewX&quot;:0,&quot;scale&quot;:{&quot;x&quot;:1,&quot;y&quot;:1}},&quot;opacity&quot;:1,&quot;path&quot;:{&quot;type&quot;:&quot;POLY_LINE&quot;,&quot;points&quot;:[{&quot;x&quot;:-91.46489463246155,&quot;y&quot;:-5.217839276884121},{&quot;x&quot;:-88.10466349922484,&quot;y&quot;:-5.217839276884121},{&quot;x&quot;:-88.10466349922484,&quot;y&quot;:-2.2227700903894743},{&quot;x&quot;:-75.9502279239938,&quot;y&quot;:-2.2227700903894743},{&quot;x&quot;:-75.9502279239938,&quot;y&quot;:4.41688017234074},{&quot;x&quot;:-57.76728459505114,&quot;y&quot;:4.41688017234074},{&quot;x&quot;:-57.76728459505114,&quot;y&quot;:11.354230093089768},{&quot;x&quot;:-50.47516242120406,&quot;y&quot;:11.354230093089768},{&quot;x&quot;:-50.47516242120406,&quot;y&quot;:15.15423009308978},{&quot;x&quot;:-35.02910133428054,&quot;y&quot;:15.15423009308978},{&quot;x&quot;:-35.183040247356985,&quot;y&quot;:18.58373012366964},{&quot;x&quot;:-29.090918073509897,&quot;y&quot;:18.58373012366964},{&quot;x&quot;:-29.090918073509897,&quot;y&quot;:22.6911051313146},{&quot;x&quot;:-20.878539286886223,&quot;y&quot;:22.6911051313146},{&quot;x&quot;:-20.878539286886223,&quot;y&quot;:26.254723404883094},{&quot;x&quot;:-7.670871538707502,&quot;y&quot;:26.254723404883094},{&quot;x&quot;:-7.670871538707502,&quot;y&quot;:28.454723404883097},{&quot;x&quot;:5.73296233538187,&quot;y&quot;:28.454723404883097},{&quot;x&quot;:5.73296233538187,&quot;y&quot;:31.03026143347755},{&quot;x&quot;:35.57324359397742,&quot;y&quot;:31.03026143347755},{&quot;x&quot;:35.57324359397742,&quot;y&quot;:35.50716928632097},{&quot;x&quot;:115.14528308761756,&quot;y&quot;:35.707169286320976}],&quot;closed&quot;:false},&quot;pathStyles&quot;:[{&quot;type&quot;:&quot;FILL&quot;,&quot;fillStyle&quot;:&quot;rgba(0,0,0,0)&quot;},{&quot;type&quot;:&quot;STROKE&quot;,&quot;strokeStyle&quot;:&quot;rgba(231,135,43,1)&quot;,&quot;lineWidth&quot;:2,&quot;lineJoin&quot;:&quot;round&quot;}],&quot;isLocked&quot;:false,&quot;parent&quot;:{&quot;type&quot;:&quot;CHILD&quot;,&quot;parentId&quot;:&quot;c3c28990-1981-43f7-ac85-7403377b53ee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12f79c8d-8cd0-4ccc-9292-3b7e6315540a&quot;:{&quot;type&quot;:&quot;FIGURE_OBJECT&quot;,&quot;id&quot;:&quot;12f79c8d-8cd0-4ccc-9292-3b7e6315540a&quot;,&quot;relativeTransform&quot;:{&quot;translate&quot;:{&quot;x&quot;:-248.61986119261059,&quot;y&quot;:257.005899946518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49,126,194,1)&quot;,&quot;fontWeight&quot;:&quot;normal&quot;,&quot;fontStyle&quot;:&quot;normal&quot;,&quot;decoration&quot;:&quot;none&quot;,&quot;script&quot;:&quot;none&quot;},&quot;range&quot;:[0,8]}],&quot;text&quot;:&quot;High risk&quot;}],&quot;verticalAlign&quot;:&quot;TOP&quot;,&quot;_lastCaretLocation&quot;:{&quot;lineIndex&quot;:0,&quot;runIndex&quot;:0,&quot;charIndex&quot;:6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3&quot;}},&quot;f2f3b312-643b-40db-8dd5-415168a29488&quot;:{&quot;type&quot;:&quot;FIGURE_OBJECT&quot;,&quot;id&quot;:&quot;f2f3b312-643b-40db-8dd5-415168a29488&quot;,&quot;relativeTransform&quot;:{&quot;translate&quot;:{&quot;x&quot;:-258.08322856369125,&quot;y&quot;:184.6081086426889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231,135,43,1)&quot;,&quot;fontWeight&quot;:&quot;normal&quot;,&quot;fontStyle&quot;:&quot;normal&quot;,&quot;decoration&quot;:&quot;none&quot;,&quot;script&quot;:&quot;none&quot;},&quot;range&quot;:[0,16]}],&quot;text&quot;:&quot;Intermediate risk&quot;}],&quot;verticalAlign&quot;:&quot;TOP&quot;,&quot;_lastCaretLocation&quot;:{&quot;lineIndex&quot;:0,&quot;runIndex&quot;:0,&quot;charIndex&quot;:14}},&quot;size&quot;:{&quot;x&quot;:104.3427322632573,&quot;y&quot;:27.56},&quot;targetSize&quot;:{&quot;x&quot;:104.3427322632573,&quot;y&quot;:27.56},&quot;format&quot;:&quot;BETTER_TEXT&quot;,&quot;verticalAlign&quot;:&quot;TOP&quot;},&quot;isLocked&quot;:false,&quot;parent&quot;:{&quot;type&quot;:&quot;CHILD&quot;,&quot;parentId&quot;:&quot;c3c28990-1981-43f7-ac85-7403377b53ee&quot;,&quot;order&quot;:&quot;6&quot;}},&quot;e26f4b37-1c11-4641-a2eb-2cf81dbd334c&quot;:{&quot;type&quot;:&quot;FIGURE_OBJECT&quot;,&quot;id&quot;:&quot;e26f4b37-1c11-4641-a2eb-2cf81dbd334c&quot;,&quot;relativeTransform&quot;:{&quot;translate&quot;:{&quot;x&quot;:-248.6201692209982,&quot;y&quot;:132.2735304944609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192,56,48,1)&quot;,&quot;fontWeight&quot;:&quot;normal&quot;,&quot;fontStyle&quot;:&quot;normal&quot;,&quot;decoration&quot;:&quot;none&quot;,&quot;script&quot;:&quot;none&quot;},&quot;range&quot;:[0,7]}],&quot;text&quot;:&quot;Low risk&quot;}],&quot;verticalAlign&quot;:&quot;TOP&quot;,&quot;_lastCaretLocation&quot;:{&quot;lineIndex&quot;:0,&quot;runIndex&quot;:0,&quot;charIndex&quot;:5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7&quot;}},&quot;8febb689-02f9-40f8-ba19-43c9a0c231dc&quot;:{&quot;relativeTransform&quot;:{&quot;translate&quot;:{&quot;x&quot;:10.001056824917526,&quot;y&quot;:200.7597536470032},&quot;rotate&quot;:0,&quot;skewX&quot;:0,&quot;scale&quot;:{&quot;x&quot;:1,&quot;y&quot;:1}},&quot;type&quot;:&quot;FIGURE_OBJECT&quot;,&quot;id&quot;:&quot;8febb689-02f9-40f8-ba19-43c9a0c231dc&quot;,&quot;parent&quot;:{&quot;type&quot;:&quot;CHILD&quot;,&quot;parentId&quot;:&quot;1dff8c68-ce3e-405f-8ccb-419ea4cef201&quot;,&quot;order&quot;:&quot;999999999999995&quot;},&quot;name&quot;:&quot;Dosage response curve (with therapeutic index)&quot;,&quot;displayName&quot;:&quot;Dosage response curve (with therapeutic index)&quot;,&quot;source&quot;:{&quot;id&quot;:&quot;654baa7304be9b8e2747df6e&quot;,&quot;type&quot;:&quot;ASSETS&quot;},&quot;isPremium&quot;:true},&quot;4bb57176-dc78-4421-b827-9487062cd574&quot;:{&quot;type&quot;:&quot;FIGURE_OBJECT&quot;,&quot;id&quot;:&quot;4bb57176-dc78-4421-b827-9487062cd574&quot;,&quot;relativeTransform&quot;:{&quot;translate&quot;:{&quot;x&quot;:-343.8898628406362,&quot;y&quot;:-213.27788871628192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52, 158, 255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7&quot;}},&quot;08328f2b-0d7f-4af9-be47-ba2df917b3bd&quot;:{&quot;type&quot;:&quot;FIGURE_OBJECT&quot;,&quot;id&quot;:&quot;08328f2b-0d7f-4af9-be47-ba2df917b3bd&quot;,&quot;relativeTransform&quot;:{&quot;translate&quot;:{&quot;x&quot;:-300.4534143760428,&quot;y&quot;:-212.75082062101563},&quot;rotate&quot;:0,&quot;skewX&quot;:0,&quot;scale&quot;:{&quot;x&quot;:1,&quot;y&quot;:1}},&quot;opacity&quot;:1,&quot;path&quot;:{&quot;type&quot;:&quot;POLY_LINE&quot;,&quot;points&quot;:[{&quot;x&quot;:-106.57472600318744,&quot;y&quot;:-82.08893200774186},{&quot;x&quot;:-106.70509536299262,&quot;y&quot;:81.11221674768939},{&quot;x&quot;:107.00281302894854,&quot;y&quot;:81.11221674768939}],&quot;closed&quot;:false},&quot;pathStyles&quot;:[{&quot;type&quot;:&quot;FILL&quot;,&quot;fillStyle&quot;:&quot;transparent&quot;},{&quot;type&quot;:&quot;STROKE&quot;,&quot;strokeStyle&quot;:&quot;#232323&quot;,&quot;lineWidth&quot;:2.0144523192083894,&quot;lineJoin&quot;:&quot;round&quot;,&quot;dashArray&quot;:[0,0]}],&quot;isLocked&quot;:false,&quot;parent&quot;:{&quot;type&quot;:&quot;CHILD&quot;,&quot;parentId&quot;:&quot;8febb689-02f9-40f8-ba19-43c9a0c231dc&quot;,&quot;order&quot;:&quot;12&quot;}},&quot;15eeb561-1e06-491e-af16-571fcee80a2d&quot;:{&quot;type&quot;:&quot;FIGURE_OBJECT&quot;,&quot;id&quot;:&quot;15eeb561-1e06-491e-af16-571fcee80a2d&quot;,&quot;relativeTransform&quot;:{&quot;translate&quot;:{&quot;x&quot;:-410.54272388855657,&quot;y&quot;:-169.7704751588965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5&quot;}},&quot;ef73ab68-a6bc-4f2e-9392-5f2189c2a0c6&quot;:{&quot;type&quot;:&quot;FIGURE_OBJECT&quot;,&quot;id&quot;:&quot;ef73ab68-a6bc-4f2e-9392-5f2189c2a0c6&quot;,&quot;relativeTransform&quot;:{&quot;translate&quot;:{&quot;x&quot;:-410.54272388855645,&quot;y&quot;:-294.3951548140745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1&quot;}},&quot;848b9da1-8c3b-4749-9f30-5dfa4ef70649&quot;:{&quot;type&quot;:&quot;FIGURE_OBJECT&quot;,&quot;id&quot;:&quot;848b9da1-8c3b-4749-9f30-5dfa4ef70649&quot;,&quot;relativeTransform&quot;:{&quot;translate&quot;:{&quot;x&quot;:-410.54272388855645,&quot;y&quot;:-252.8535949290151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7&quot;}},&quot;74eeb09f-a543-44a2-a7ac-32af2551cd29&quot;:{&quot;type&quot;:&quot;FIGURE_OBJECT&quot;,&quot;id&quot;:&quot;74eeb09f-a543-44a2-a7ac-32af2551cd29&quot;,&quot;relativeTransform&quot;:{&quot;translate&quot;:{&quot;x&quot;:-410.54272388855645,&quot;y&quot;:-211.31203504395586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2&quot;}},&quot;d516fdc7-3147-44ed-a76c-e13a7ce2fbbd&quot;:{&quot;type&quot;:&quot;FIGURE_OBJECT&quot;,&quot;id&quot;:&quot;d516fdc7-3147-44ed-a76c-e13a7ce2fbbd&quot;,&quot;relativeTransform&quot;:{&quot;translate&quot;:{&quot;x&quot;:-300.453414376043,&quot;y&quot;:-97.297486971674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#232323&quot;,&quot;fontWeight&quot;:&quot;normal&quot;,&quot;fontStyle&quot;:&quot;normal&quot;,&quot;decoration&quot;:&quot;none&quot;,&quot;script&quot;:&quot;none&quot;},&quot;range&quot;:[0,17]}],&quot;text&quot;:&quot;Drug concentration&quot;}],&quot;verticalAlign&quot;:&quot;TOP&quot;,&quot;_lastCaretLocation&quot;:{&quot;lineIndex&quot;:0,&quot;runIndex&quot;:0,&quot;charIndex&quot;:6}},&quot;size&quot;:{&quot;x&quot;:117.47581202065439,&quot;y&quot;:14.725250128862882},&quot;targetSize&quot;:{&quot;x&quot;:117.47581202065439,&quot;y&quot;:14.725250128862882},&quot;format&quot;:&quot;BETTER_TEXT&quot;,&quot;verticalAlign&quot;:&quot;TOP&quot;},&quot;isLocked&quot;:false,&quot;parent&quot;:{&quot;type&quot;:&quot;CHILD&quot;,&quot;parentId&quot;:&quot;8febb689-02f9-40f8-ba19-43c9a0c231dc&quot;,&quot;order&quot;:&quot;21&quot;}},&quot;65f050dc-a27a-4de6-b51d-e59fbcd9a360&quot;:{&quot;type&quot;:&quot;FIGURE_OBJECT&quot;,&quot;id&quot;:&quot;65f050dc-a27a-4de6-b51d-e59fbcd9a360&quot;,&quot;relativeTransform&quot;:{&quot;translate&quot;:{&quot;x&quot;:-446.9946493712706,&quot;y&quot;:-212.75082062101566},&quot;rotate&quot;:-1.5707963267948966,&quot;skewX&quot;:3.697785493223493e-32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,&quot;color&quot;:&quot;#232323&quot;,&quot;fontWeight&quot;:&quot;normal&quot;,&quot;fontStyle&quot;:&quot;normal&quot;,&quot;decoration&quot;:&quot;none&quot;,&quot;script&quot;:&quot;none&quot;},&quot;range&quot;:[0,24]}],&quot;text&quot;:&quot;Percentage responding (%)&quot;}],&quot;verticalAlign&quot;:&quot;TOP&quot;,&quot;_lastCaretLocation&quot;:{&quot;lineIndex&quot;:0,&quot;runIndex&quot;:-1,&quot;charIndex&quot;:-1,&quot;endOfLine&quot;:true}},&quot;size&quot;:{&quot;x&quot;:153.7763686174709,&quot;y&quot;:14.725250128862886},&quot;targetSize&quot;:{&quot;x&quot;:153.7763686174709,&quot;y&quot;:14.725250128862886},&quot;format&quot;:&quot;BETTER_TEXT&quot;,&quot;verticalAlign&quot;:&quot;TOP&quot;},&quot;isLocked&quot;:false,&quot;parent&quot;:{&quot;type&quot;:&quot;CHILD&quot;,&quot;parentId&quot;:&quot;8febb689-02f9-40f8-ba19-43c9a0c231dc&quot;,&quot;order&quot;:&quot;22&quot;}},&quot;7382a475-aff8-47e8-a195-5ce1c3a44ef9&quot;:{&quot;type&quot;:&quot;FIGURE_OBJECT&quot;,&quot;id&quot;:&quot;7382a475-aff8-47e8-a195-5ce1c3a44ef9&quot;,&quot;relativeTransform&quot;:{&quot;translate&quot;:{&quot;x&quot;:-420.18253904655705,&quot;y&quot;:-131.9496129674118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8.279513954156863,&quot;y&quot;:11.07948775564614},&quot;targetSize&quot;:{&quot;x&quot;:8.279513954156863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5&quot;}},&quot;1a5293c6-8501-482c-a56a-b166a9f95b37&quot;:{&quot;type&quot;:&quot;FIGURE_OBJECT&quot;,&quot;id&quot;:&quot;1a5293c6-8501-482c-a56a-b166a9f95b37&quot;,&quot;relativeTransform&quot;:{&quot;translate&quot;:{&quot;x&quot;:-421.74364188792975,&quot;y&quot;:-168.3504467947760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2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719636901989,&quot;y&quot;:11.07948775564614},&quot;targetSize&quot;:{&quot;x&quot;:11.401719636901989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7&quot;}},&quot;a4eab079-5ceb-4771-9e02-fc9844c9c31e&quot;:{&quot;type&quot;:&quot;FIGURE_OBJECT&quot;,&quot;id&quot;:&quot;a4eab079-5ceb-4771-9e02-fc9844c9c31e&quot;,&quot;relativeTransform&quot;:{&quot;translate&quot;:{&quot;x&quot;:-421.74349392041324,&quot;y&quot;:-211.0173667839624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5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423701868946,&quot;y&quot;:11.07948775564614},&quot;targetSize&quot;:{&quot;x&quot;:11.401423701868946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&quot;}},&quot;822dba19-0ea5-4d53-ad18-7ceb5f406eeb&quot;:{&quot;type&quot;:&quot;FIGURE_OBJECT&quot;,&quot;id&quot;:&quot;822dba19-0ea5-4d53-ad18-7ceb5f406eeb&quot;,&quot;relativeTransform&quot;:{&quot;translate&quot;:{&quot;x&quot;:-421.7436077146035,&quot;y&quot;:-252.8534886817850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7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651290249625,&quot;y&quot;:11.07948775564614},&quot;targetSize&quot;:{&quot;x&quot;:11.40165129024962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5&quot;}},&quot;3d697fbb-3195-41ad-a795-c0c2b02aad61&quot;:{&quot;type&quot;:&quot;FIGURE_OBJECT&quot;,&quot;id&quot;:&quot;3d697fbb-3195-41ad-a795-c0c2b02aad61&quot;,&quot;relativeTransform&quot;:{&quot;translate&quot;:{&quot;x&quot;:-424.32373633775785,&quot;y&quot;:-294.395118029420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6.56190853655818,&quot;y&quot;:11.07948775564614},&quot;targetSize&quot;:{&quot;x&quot;:16.56190853655818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4&quot;}},&quot;98edf629-73ad-455a-8886-abb81373b413&quot;:{&quot;type&quot;:&quot;FIGURE_OBJECT&quot;,&quot;id&quot;:&quot;98edf629-73ad-455a-8886-abb81373b413&quot;,&quot;relativeTransform&quot;:{&quot;translate&quot;:{&quot;x&quot;:-411.1487022970944,&quot;y&quot;:-131.94981017369554},&quot;rotate&quot;:0,&quot;skewX&quot;:0,&quot;scale&quot;:{&quot;x&quot;:1,&quot;y&quot;:1}},&quot;opacity&quot;:1,&quot;path&quot;:{&quot;type&quot;:&quot;POLY_LINE&quot;,&quot;points&quot;:[{&quot;x&quot;:-3.155896505321774,&quot;y&quot;:0},{&quot;x&quot;:3.155896505321774,&quot;y&quot;:0}],&quot;closed&quot;:false},&quot;pathStyles&quot;:[{&quot;type&quot;:&quot;FILL&quot;,&quot;fillStyle&quot;:&quot;transparent&quot;},{&quot;type&quot;:&quot;STROKE&quot;,&quot;strokeStyle&quot;:&quot;#232323&quot;,&quot;lineWidth&quot;:0.4519617644120323,&quot;lineJoin&quot;:&quot;round&quot;,&quot;dashArray&quot;:[0,0]}],&quot;isLocked&quot;:false,&quot;parent&quot;:{&quot;type&quot;:&quot;CHILD&quot;,&quot;parentId&quot;:&quot;8febb689-02f9-40f8-ba19-43c9a0c231dc&quot;,&quot;order&quot;:&quot;45&quot;}},&quot;dd119c84-8923-48b7-99c7-7a628cc7c15c&quot;:{&quot;type&quot;:&quot;FIGURE_OBJECT&quot;,&quot;id&quot;:&quot;dd119c84-8923-48b7-99c7-7a628cc7c15c&quot;,&quot;relativeTransform&quot;:{&quot;translate&quot;:{&quot;x&quot;:-323.51237451959275,&quot;y&quot;:-211.01767670174814},&quot;rotate&quot;:0,&quot;skewX&quot;:0,&quot;scale&quot;:{&quot;x&quot;:1,&quot;y&quot;:1}},&quot;opacity&quot;:1,&quot;path&quot;:{&quot;type&quot;:&quot;POLY_LINE&quot;,&quot;points&quot;:[{&quot;x&quot;:-83.2356962039521,&quot;y&quot;:0},{&quot;x&quot;:83.2356962039521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5,&quot;lineJoin&quot;:&quot;round&quot;,&quot;dashArray&quot;:[3]}],&quot;isLocked&quot;:false,&quot;parent&quot;:{&quot;type&quot;:&quot;CHILD&quot;,&quot;parentId&quot;:&quot;8febb689-02f9-40f8-ba19-43c9a0c231dc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0a1f7d5-ad9d-4d12-ac88-51a962ec6295&quot;:{&quot;type&quot;:&quot;FIGURE_OBJECT&quot;,&quot;id&quot;:&quot;f0a1f7d5-ad9d-4d12-ac88-51a962ec6295&quot;,&quot;relativeTransform&quot;:{&quot;translate&quot;:{&quot;x&quot;:-239.9800693887901,&quot;y&quot;:-140.50178775806097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57&quot;},&quot;connectorInfo&quot;:{&quot;connectedObjects&quot;:[],&quot;type&quot;:&quot;LINE&quot;,&quot;offset&quot;:{&quot;x&quot;:0,&quot;y&quot;:0},&quot;bending&quot;:0.1,&quot;firstElementIsHead&quot;:true,&quot;customized&quot;:false}},&quot;b90d59c5-7c58-4775-bd50-b6e11b1573f6&quot;:{&quot;type&quot;:&quot;FIGURE_OBJECT&quot;,&quot;id&quot;:&quot;b90d59c5-7c58-4775-bd50-b6e11b1573f6&quot;,&quot;relativeTransform&quot;:{&quot;translate&quot;:{&quot;x&quot;:-239.9800693887901,&quot;y&quot;:-187.059570926393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c7a74133-7a0a-4d46-9d51-a400a40895c7&quot;:{&quot;type&quot;:&quot;FIGURE_OBJECT&quot;,&quot;id&quot;:&quot;c7a74133-7a0a-4d46-9d51-a400a40895c7&quot;,&quot;relativeTransform&quot;:{&quot;translate&quot;:{&quot;x&quot;:-339.3156472365244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&quot;}},&quot;63aa35b9-1249-4b1e-9cbe-31a376fe5738&quot;:{&quot;type&quot;:&quot;FIGURE_OBJECT&quot;,&quot;id&quot;:&quot;63aa35b9-1249-4b1e-9cbe-31a376fe5738&quot;,&quot;relativeTransform&quot;:{&quot;translate&quot;:{&quot;x&quot;:-248.2761083355568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1&quot;}},&quot;4242ea90-52c0-4ea7-a01f-af6018ee4f74&quot;:{&quot;type&quot;:&quot;FIGURE_OBJECT&quot;,&quot;id&quot;:&quot;4242ea90-52c0-4ea7-a01f-af6018ee4f74&quot;,&quot;relativeTransform&quot;:{&quot;translate&quot;:{&quot;x&quot;:-331.67247794567925,&quot;y&quot;:-155.3543910733098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ED50&quot;}],&quot;verticalAlign&quot;:&quot;TOP&quot;,&quot;_lastCaretLocation&quot;:{&quot;lineIndex&quot;:0,&quot;runIndex&quot;:-1,&quot;charIndex&quot;:-1,&quot;endOfLine&quot;:true}},&quot;size&quot;:{&quot;x&quot;:20.39495368119182,&quot;y&quot;:11.07948775564614},&quot;targetSize&quot;:{&quot;x&quot;:20.39495368119182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2&quot;}},&quot;86e3855e-9dd6-4a39-a78a-4433884ba37e&quot;:{&quot;type&quot;:&quot;FIGURE_OBJECT&quot;,&quot;id&quot;:&quot;86e3855e-9dd6-4a39-a78a-4433884ba37e&quot;,&quot;relativeTransform&quot;:{&quot;translate&quot;:{&quot;x&quot;:-239.9800693887901,&quot;y&quot;:-155.354789569337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TD50&quot;}],&quot;verticalAlign&quot;:&quot;TOP&quot;,&quot;_lastCaretLocation&quot;:{&quot;lineIndex&quot;:0,&quot;runIndex&quot;:0,&quot;charIndex&quot;:1}},&quot;size&quot;:{&quot;x&quot;:21.069762817369604,&quot;y&quot;:11.07948775564614},&quot;targetSize&quot;:{&quot;x&quot;:21.06976281736960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5&quot;}},&quot;6adf2d02-b462-4e9c-ad1f-f3af09e5a08b&quot;:{&quot;type&quot;:&quot;FIGURE_OBJECT&quot;,&quot;id&quot;:&quot;6adf2d02-b462-4e9c-ad1f-f3af09e5a08b&quot;,&quot;relativeTransform&quot;:{&quot;translate&quot;:{&quot;x&quot;:-361.5911547246123,&quot;y&quot;:-267.3239974026016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52, 158, 255, 1)&quot;,&quot;fontWeight&quot;:&quot;normal&quot;,&quot;fontStyle&quot;:&quot;normal&quot;,&quot;decoration&quot;:&quot;none&quot;,&quot;script&quot;:&quot;none&quot;},&quot;range&quot;:[0,17]}],&quot;text&quot;:&quot;Therapeutic effect&quot;}],&quot;verticalAlign&quot;:&quot;TOP&quot;,&quot;_lastCaretLocation&quot;:{&quot;lineIndex&quot;:0,&quot;runIndex&quot;:-1,&quot;charIndex&quot;:-1,&quot;endOfLine&quot;:true}},&quot;size&quot;:{&quot;x&quot;:66.56481793751908,&quot;y&quot;:28.736814278855626},&quot;targetSize&quot;:{&quot;x&quot;:66.56481793751908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2&quot;}},&quot;cebbc444-2f8a-4aba-824f-f7e95caf8bb8&quot;:{&quot;type&quot;:&quot;FIGURE_OBJECT&quot;,&quot;id&quot;:&quot;cebbc444-2f8a-4aba-824f-f7e95caf8bb8&quot;,&quot;relativeTransform&quot;:{&quot;translate&quot;:{&quot;x&quot;:-251.10144219406436,&quot;y&quot;:-266.9253493847445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220, 31, 22, 1)&quot;,&quot;fontWeight&quot;:&quot;normal&quot;,&quot;fontStyle&quot;:&quot;normal&quot;,&quot;decoration&quot;:&quot;none&quot;,&quot;script&quot;:&quot;none&quot;},&quot;range&quot;:[0,11]}],&quot;text&quot;:&quot;Toxic effect&quot;}],&quot;verticalAlign&quot;:&quot;TOP&quot;,&quot;_lastCaretLocation&quot;:{&quot;lineIndex&quot;:0,&quot;runIndex&quot;:-1,&quot;charIndex&quot;:-1,&quot;endOfLine&quot;:true}},&quot;size&quot;:{&quot;x&quot;:33.85377103731295,&quot;y&quot;:28.736814278855626},&quot;targetSize&quot;:{&quot;x&quot;:33.85377103731295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5&quot;}},&quot;bcc07695-58ec-412f-9833-e7e54832d40e&quot;:{&quot;type&quot;:&quot;FIGURE_OBJECT&quot;,&quot;id&quot;:&quot;bcc07695-58ec-412f-9833-e7e54832d40e&quot;,&quot;relativeTransform&quot;:{&quot;translate&quot;:{&quot;x&quot;:-287.2348107547298,&quot;y&quot;:-211.07883859295544},&quot;rotate&quot;:0,&quot;skewX&quot;:0,&quot;scale&quot;:{&quot;x&quot;:1,&quot;y&quot;:1}},&quot;opacity&quot;:1,&quot;path&quot;:{&quot;type&quot;:&quot;POLY_LINE&quot;,&quot;points&quot;:[{&quot;x&quot;:-44.51358925301146,&quot;y&quot;:0},{&quot;x&quot;:45.84414199089579,&quot;y&quot;:0}],&quot;closed&quot;:false},&quot;pathStyles&quot;:[{&quot;type&quot;:&quot;FILL&quot;,&quot;fillStyle&quot;:&quot;rgba(0,0,0,0)&quot;},{&quot;type&quot;:&quot;STROKE&quot;,&quot;strokeStyle&quot;:&quot;#232323&quot;,&quot;lineWidth&quot;:2.0110624429884503,&quot;lineJoin&quot;:&quot;round&quot;}],&quot;pathMarkers&quot;:{&quot;markerStart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febb689-02f9-40f8-ba19-43c9a0c231dc&quot;,&quot;order&quot;:&quot;67&quot;},&quot;connectorInfo&quot;:{&quot;connectedObjects&quot;:[],&quot;type&quot;:&quot;LINE&quot;,&quot;offset&quot;:{&quot;x&quot;:0,&quot;y&quot;:0},&quot;bending&quot;:0.1,&quot;firstElementIsHead&quot;:true,&quot;customized&quot;:false}},&quot;78241bc8-22d3-45d2-a142-6716385532ba&quot;:{&quot;type&quot;:&quot;FIGURE_OBJECT&quot;,&quot;id&quot;:&quot;78241bc8-22d3-45d2-a142-6716385532ba&quot;,&quot;relativeTransform&quot;:{&quot;translate&quot;:{&quot;x&quot;:-288.47939104321455,&quot;y&quot;:-194.6890920505698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rgba(23,23,23,1)&quot;,&quot;fontWeight&quot;:&quot;bold&quot;,&quot;fontStyle&quot;:&quot;normal&quot;,&quot;decoration&quot;:&quot;none&quot;,&quot;script&quot;:&quot;none&quot;},&quot;range&quot;:[0,16]}],&quot;text&quot;:&quot;Therapeutic index&quot;}],&quot;verticalAlign&quot;:&quot;TOP&quot;,&quot;_lastCaretLocation&quot;:{&quot;lineIndex&quot;:0,&quot;runIndex&quot;:-1,&quot;charIndex&quot;:-1,&quot;endOfLine&quot;:true}},&quot;size&quot;:{&quot;x&quot;:70.07844265343327,&quot;y&quot;:28.542362148464203},&quot;targetSize&quot;:{&quot;x&quot;:70.07844265343327,&quot;y&quot;:28.542362148464203},&quot;format&quot;:&quot;BETTER_TEXT&quot;,&quot;verticalAlign&quot;:&quot;TOP&quot;},&quot;isLocked&quot;:false,&quot;parent&quot;:{&quot;type&quot;:&quot;CHILD&quot;,&quot;parentId&quot;:&quot;8febb689-02f9-40f8-ba19-43c9a0c231dc&quot;,&quot;order&quot;:&quot;7&quot;}},&quot;b9d82094-b38d-454d-bfa5-b0228b5c231f&quot;:{&quot;type&quot;:&quot;FIGURE_OBJECT&quot;,&quot;id&quot;:&quot;b9d82094-b38d-454d-bfa5-b0228b5c231f&quot;,&quot;relativeTransform&quot;:{&quot;translate&quot;:{&quot;x&quot;:-331.7637959293409,&quot;y&quot;:-139.92010802065815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76256b32-538c-4857-b460-b8716718d3b9&quot;:{&quot;type&quot;:&quot;FIGURE_OBJECT&quot;,&quot;id&quot;:&quot;76256b32-538c-4857-b460-b8716718d3b9&quot;,&quot;relativeTransform&quot;:{&quot;translate&quot;:{&quot;x&quot;:-331.7637959293409,&quot;y&quot;:-186.4778911889902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2&quot;},&quot;connectorInfo&quot;:{&quot;connectedObjects&quot;:[],&quot;type&quot;:&quot;LINE&quot;,&quot;offset&quot;:{&quot;x&quot;:0,&quot;y&quot;:0},&quot;bending&quot;:0.1,&quot;firstElementIsHead&quot;:true,&quot;customized&quot;:false}},&quot;08192fa7-ceb2-4b8b-b662-ee37c2100bb4&quot;:{&quot;type&quot;:&quot;FIGURE_OBJECT&quot;,&quot;id&quot;:&quot;08192fa7-ceb2-4b8b-b662-ee37c2100bb4&quot;,&quot;relativeTransform&quot;:{&quot;translate&quot;:{&quot;x&quot;:-384.8354166870084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1&quot;}},&quot;995519c0-84e4-48a1-bc37-4a38c1b04bb2&quot;:{&quot;type&quot;:&quot;FIGURE_OBJECT&quot;,&quot;id&quot;:&quot;995519c0-84e4-48a1-bc37-4a38c1b04bb2&quot;,&quot;relativeTransform&quot;:{&quot;translate&quot;:{&quot;x&quot;:-293.795877786040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2&quot;}},&quot;64f5b049-23ba-48bf-8d64-d0e516f628c1&quot;:{&quot;type&quot;:&quot;FIGURE_OBJECT&quot;,&quot;id&quot;:&quot;64f5b049-23ba-48bf-8d64-d0e516f628c1&quot;,&quot;relativeTransform&quot;:{&quot;translate&quot;:{&quot;x&quot;:-202.7563388850730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5&quot;}},&quot;a1196b76-2890-4144-9ce1-3c8456fbf70d&quot;:{&quot;type&quot;:&quot;FIGURE_OBJECT&quot;,&quot;id&quot;:&quot;a1196b76-2890-4144-9ce1-3c8456fbf70d&quot;,&quot;relativeTransform&quot;:{&quot;translate&quot;:{&quot;x&quot;:-384.8354029636293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0.1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77&quot;}},&quot;cfd94383-559f-48c4-aa3f-74a9d7767abb&quot;:{&quot;type&quot;:&quot;FIGURE_OBJECT&quot;,&quot;id&quot;:&quot;cfd94383-559f-48c4-aa3f-74a9d7767abb&quot;,&quot;relativeTransform&quot;:{&quot;translate&quot;:{&quot;x&quot;:-339.315596935773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1&quot;}],&quot;verticalAlign&quot;:&quot;TOP&quot;,&quot;_lastCaretLocation&quot;:{&quot;lineIndex&quot;:0,&quot;runIndex&quot;:-1,&quot;charIndex&quot;:-1,&quot;endOfLine&quot;:true}},&quot;size&quot;:{&quot;x&quot;:7.583556975005887,&quot;y&quot;:11.07948775564614},&quot;targetSize&quot;:{&quot;x&quot;:7.583556975005887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&quot;}},&quot;d8c6295f-e40f-4ee4-a992-86ba505d071a&quot;:{&quot;type&quot;:&quot;FIGURE_OBJECT&quot;,&quot;id&quot;:&quot;d8c6295f-e40f-4ee4-a992-86ba505d071a&quot;,&quot;relativeTransform&quot;:{&quot;translate&quot;:{&quot;x&quot;:-293.795718027358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10&quot;}],&quot;verticalAlign&quot;:&quot;TOP&quot;,&quot;_lastCaretLocation&quot;:{&quot;lineIndex&quot;:0,&quot;runIndex&quot;:-1,&quot;charIndex&quot;:-1,&quot;endOfLine&quot;:true}},&quot;size&quot;:{&quot;x&quot;:10.443458350743605,&quot;y&quot;:11.07948775564614},&quot;targetSize&quot;:{&quot;x&quot;:10.44345835074360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5&quot;}},&quot;2e63c332-be24-4c60-a28c-d9099794d8da&quot;:{&quot;type&quot;:&quot;FIGURE_OBJECT&quot;,&quot;id&quot;:&quot;2e63c332-be24-4c60-a28c-d9099794d8da&quot;,&quot;relativeTransform&quot;:{&quot;translate&quot;:{&quot;x&quot;:-248.5342732063091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&quot;}},&quot;b7c173be-3084-4ee1-8e87-eaa92981b540&quot;:{&quot;type&quot;:&quot;FIGURE_OBJECT&quot;,&quot;id&quot;:&quot;b7c173be-3084-4ee1-8e87-eaa92981b540&quot;,&quot;relativeTransform&quot;:{&quot;translate&quot;:{&quot;x&quot;:-202.7563246133222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3]}],&quot;text&quot;:&quot;1000&quot;}],&quot;verticalAlign&quot;:&quot;TOP&quot;,&quot;_lastCaretLocation&quot;:{&quot;lineIndex&quot;:0,&quot;runIndex&quot;:-1,&quot;charIndex&quot;:-1,&quot;endOfLine&quot;:true}},&quot;size&quot;:{&quot;x&quot;:20.88691670148721,&quot;y&quot;:11.07948775564614},&quot;targetSize&quot;:{&quot;x&quot;:20.88691670148721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5&quot;}},&quot;3e28d126-10c4-4216-b51b-f495e6a8dd97&quot;:{&quot;type&quot;:&quot;FIGURE_OBJECT&quot;,&quot;id&quot;:&quot;3e28d126-10c4-4216-b51b-f495e6a8dd97&quot;,&quot;relativeTransform&quot;:{&quot;translate&quot;:{&quot;x&quot;:-252.37108197506265,&quot;y&quot;:-213.2778887162819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220, 31, 22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2&quot;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}}"/>
    <we:property name="664e12186f819213e1d34df3_1716822792858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60cceb1f-8324-4a7b-aedd-d22f771f9b1d&quot;:{&quot;id&quot;:&quot;60cceb1f-8324-4a7b-aedd-d22f771f9b1d&quot;,&quot;name&quot;:&quot;Person jogging (symbol)&quot;,&quot;displayName&quot;:&quot;&quot;,&quot;type&quot;:&quot;FIGURE_OBJECT&quot;,&quot;relativeTransform&quot;:{&quot;translate&quot;:{&quot;x&quot;:368.931644758519,&quot;y&quot;:262.52010144801875},&quot;rotate&quot;:0,&quot;skewX&quot;:0,&quot;scale&quot;:{&quot;x&quot;:1,&quot;y&quot;:1}},&quot;image&quot;:{&quot;url&quot;:&quot;https://icons.biorender.com/biorender/63bd8f1f2fab620022c3c86d/20230110161622/image/person-jogging-symbol.png&quot;,&quot;fallbackUrl&quot;:&quot;https://res.cloudinary.com/dlcjuc3ej/image/upload/v1673367382/a2qymeoivitqi8fl6lvs.svg#/keystone/api/icons/63bd8f1f2fab620022c3c86d/20230110161622/image/person-jogging-symbol.svg&quot;,&quot;isPremium&quot;:false,&quot;size&quot;:{&quot;x&quot;:75,&quot;y&quot;:94.9367088607595}},&quot;source&quot;:{&quot;id&quot;:&quot;63bd8f1f2fab620022c3c86d&quot;,&quot;version&quot;:1673367382,&quot;type&quot;:&quot;ASSETS&quot;},&quot;isPremium&quot;:false,&quot;parent&quot;:{&quot;type&quot;:&quot;CHILD&quot;,&quot;parentId&quot;:&quot;1dff8c68-ce3e-405f-8ccb-419ea4cef201&quot;,&quot;order&quot;:&quot;995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c0e1f99b-96cd-4aa5-90ff-213b4d91963a&quot;:{&quot;id&quot;:&quot;c0e1f99b-96cd-4aa5-90ff-213b4d91963a&quot;,&quot;name&quot;:&quot;Cigarette (lit)&quot;,&quot;displayName&quot;:&quot;&quot;,&quot;type&quot;:&quot;FIGURE_OBJECT&quot;,&quot;relativeTransform&quot;:{&quot;translate&quot;:{&quot;x&quot;:368.932224287074,&quot;y&quot;:183.51731155355523},&quot;rotate&quot;:0,&quot;skewX&quot;:0,&quot;scale&quot;:{&quot;x&quot;:0.38245613260172223,&quot;y&quot;:0.38245613260172223}},&quot;image&quot;:{&quot;url&quot;:&quot;https://icons.biorender.com/biorender/5b9bf7b8554cdc14009fa693/20180914180613/image/cigarette-lit.png&quot;,&quot;fallbackUrl&quot;:&quot;https://res.cloudinary.com/dlcjuc3ej/image/upload/v1536948373/il1a1zpvvm5jeawyo01p.svg#/keystone/api/icons/5b9bf7b8554cdc14009fa693/20180914180613/image/cigarette-lit.svg&quot;,&quot;isPremium&quot;:true,&quot;size&quot;:{&quot;x&quot;:150,&quot;y&quot;:108.6}},&quot;source&quot;:{&quot;id&quot;:&quot;5b9bf7b8554cdc14009fa693&quot;,&quot;version&quot;:1536948373,&quot;type&quot;:&quot;ASSETS&quot;},&quot;isPremium&quot;:true,&quot;parent&quot;:{&quot;type&quot;:&quot;CHILD&quot;,&quot;parentId&quot;:&quot;1dff8c68-ce3e-405f-8ccb-419ea4cef201&quot;,&quot;order&quot;:&quot;997&quot;},&quot;styles&quot;:{&quot;Layer_5-hidden&quot;:[{&quot;styleName&quot;:&quot;MONOCHROME_COLOR&quot;,&quot;index&quot;:0,&quot;color&quot;:&quot;#95AAD3&quot;}]}},&quot;35ce818a-9a73-4e83-855e-2309bc7810ce&quot;:{&quot;id&quot;:&quot;35ce818a-9a73-4e83-855e-2309bc7810ce&quot;,&quot;name&quot;:&quot;Factory&quot;,&quot;displayName&quot;:&quot;&quot;,&quot;type&quot;:&quot;FIGURE_OBJECT&quot;,&quot;relativeTransform&quot;:{&quot;translate&quot;:{&quot;x&quot;:439.8713755444643,&quot;y&quot;:273.95209990259093},&quot;rotate&quot;:0,&quot;skewX&quot;:0,&quot;scale&quot;:{&quot;x&quot;:0.22293232107615335,&quot;y&quot;:0.22293232107615332}},&quot;image&quot;:{&quot;url&quot;:&quot;https://icons.biorender.com/biorender/5b324506282ae7001449fa0b/20180626135622/image/factory.png&quot;,&quot;fallbackUrl&quot;:&quot;https://res.cloudinary.com/dlcjuc3ej/image/upload/v1530021382/nozqfmvtii8oqrvtsfs3.svg#/keystone/api/icons/5b324506282ae7001449fa0b/20180626135622/image/factory.svg&quot;,&quot;isPremium&quot;:false,&quot;size&quot;:{&quot;x&quot;:300,&quot;y&quot;:316.9811320754717}},&quot;source&quot;:{&quot;id&quot;:&quot;5b324506282ae7001449fa0b&quot;,&quot;version&quot;:1530021382,&quot;type&quot;:&quot;ASSETS&quot;},&quot;isPremium&quot;:false,&quot;parent&quot;:{&quot;type&quot;:&quot;CHILD&quot;,&quot;parentId&quot;:&quot;1dff8c68-ce3e-405f-8ccb-419ea4cef201&quot;,&quot;order&quot;:&quot;999&quot;},&quot;styles&quot;:{&quot;research-hidden&quot;:[{&quot;styleName&quot;:&quot;MONOCHROME_COLOR&quot;,&quot;index&quot;:0,&quot;color&quot;:&quot;#95AAD3&quot;}],&quot;vector-hidden&quot;:[{&quot;styleName&quot;:&quot;MONOCHROME_COLOR&quot;,&quot;index&quot;:0,&quot;color&quot;:&quot;#95AAD3&quot;}]}},&quot;7456ba05-17af-46f5-997c-537dd9d6ed11&quot;:{&quot;relativeTransform&quot;:{&quot;translate&quot;:{&quot;x&quot;:290.89990191353576,&quot;y&quot;:266.4311953556085},&quot;rotate&quot;:0,&quot;skewX&quot;:0,&quot;scale&quot;:{&quot;x&quot;:1,&quot;y&quot;:1}},&quot;type&quot;:&quot;FIGURE_OBJECT&quot;,&quot;id&quot;:&quot;7456ba05-17af-46f5-997c-537dd9d6ed11&quot;,&quot;name&quot;:&quot;Coronavirus (COVID-19)&quot;,&quot;displayName&quot;:&quot;SARS-CoV-2 (COVID-19 virus)&quot;,&quot;opacity&quot;:1,&quot;source&quot;:{&quot;id&quot;:&quot;5e6c00ad75555600a89019b9&quot;,&quot;type&quot;:&quot;ASSETS&quot;},&quot;pathStyles&quot;:[{&quot;type&quot;:&quot;FILL&quot;,&quot;fillStyle&quot;:&quot;rgb(0,0,0)&quot;}],&quot;isLocked&quot;:false,&quot;parent&quot;:{&quot;type&quot;:&quot;CHILD&quot;,&quot;parentId&quot;:&quot;1dff8c68-ce3e-405f-8ccb-419ea4cef201&quot;,&quot;order&quot;:&quot;9997&quot;},&quot;isPremium&quot;:true},&quot;d2f65d9f-732d-4942-be6e-a06d0441350d&quot;:{&quot;type&quot;:&quot;FIGURE_OBJECT&quot;,&quot;id&quot;:&quot;d2f65d9f-732d-4942-be6e-a06d0441350d&quot;,&quot;relativeTransform&quot;:{&quot;translate&quot;:{&quot;x&quot;:0.3474721842087009,&quot;y&quot;:0.11513753256906416},&quot;rotate&quot;:0},&quot;opacity&quot;:1,&quot;path&quot;:{&quot;type&quot;:&quot;ELLIPSE&quot;,&quot;size&quot;:{&quot;x&quot;:58.370499395597164,&quot;y&quot;:58.167318905316435}},&quot;pathStyles&quot;:[{&quot;type&quot;:&quot;FILL&quot;,&quot;fillStyle&quot;:&quot;#EEF4FB&quot;},{&quot;type&quot;:&quot;STROKE&quot;,&quot;strokeStyle&quot;:&quot;#95AAD3&quot;,&quot;lineWidth&quot;:0.833626530074508,&quot;lineJoin&quot;:&quot;round&quot;}],&quot;isLocked&quot;:false,&quot;parent&quot;:{&quot;type&quot;:&quot;CHILD&quot;,&quot;parentId&quot;:&quot;7456ba05-17af-46f5-997c-537dd9d6ed11&quot;,&quot;order&quot;:&quot;02&quot;}},&quot;53516de5-7e35-47d6-b2df-3bb0b0f97d1c&quot;:{&quot;type&quot;:&quot;FIGURE_OBJECT&quot;,&quot;id&quot;:&quot;53516de5-7e35-47d6-b2df-3bb0b0f97d1c&quot;,&quot;name&quot;:&quot;Viral envelope &quot;,&quot;relativeTransform&quot;:{&quot;translate&quot;:{&quot;x&quot;:0.33915103901790034,&quot;y&quot;:0.208406632518627},&quot;rotate&quot;:0,&quot;skewX&quot;:0,&quot;scale&quot;:{&quot;x&quot;:0.1766157902700229,&quot;y&quot;:0.1766157902700229}},&quot;opacity&quot;:1,&quot;image&quot;:{&quot;url&quot;:&quot;https://icons.biorender.com/biorender/5d3f05b64d6c910004dc43d2/viral-envelope-1.png&quot;,&quot;fallbackUrl&quot;:&quot;https://res.cloudinary.com/dlcjuc3ej/image/upload/v1564411312/rntbr1kvocgczctau0fe.svg#/keystone/api/icons/5d3f05b64d6c910004dc43d2/viral-envelope-1.svg&quot;,&quot;size&quot;:{&quot;x&quot;:354,&quot;y&quot;:354},&quot;isPremium&quot;:false},&quot;source&quot;:{&quot;id&quot;:&quot;5a5fad64e2cabd001483dbb0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5&quot;}},&quot;4b172446-f3ca-437d-a4ec-51012197d81d&quot;:{&quot;type&quot;:&quot;FIGURE_OBJECT&quot;,&quot;id&quot;:&quot;4b172446-f3ca-437d-a4ec-51012197d81d&quot;,&quot;name&quot;:&quot;Coronavirus (S, spike glycoprotein)&quot;,&quot;relativeTransform&quot;:{&quot;translate&quot;:{&quot;x&quot;:0.13074440649927702,&quot;y&quot;:-34.509088491925816},&quot;rotate&quot;:0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07&quot;}},&quot;4cef3c1d-8e16-40a3-8d94-75c70b8894e7&quot;:{&quot;type&quot;:&quot;FIGURE_OBJECT&quot;,&quot;id&quot;:&quot;4cef3c1d-8e16-40a3-8d94-75c70b8894e7&quot;,&quot;name&quot;:&quot;Coronavirus (S, spike glycoprotein)&quot;,&quot;relativeTransform&quot;:{&quot;translate&quot;:{&quot;x&quot;:-0.2860688585379851,&quot;y&quot;:34.509088491925816},&quot;rotate&quot;:3.14159265358979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&quot;}},&quot;8a9f1eb6-4ae6-43a0-9ab3-3c14bc74c036&quot;:{&quot;type&quot;:&quot;FIGURE_OBJECT&quot;,&quot;id&quot;:&quot;8a9f1eb6-4ae6-43a0-9ab3-3c14bc74c036&quot;,&quot;name&quot;:&quot;Coronavirus (S, spike glycoprotein)&quot;,&quot;relativeTransform&quot;:{&quot;translate&quot;:{&quot;x&quot;:18.432586628682444,&quot;y&quot;:-29.802763299224768},&quot;rotate&quot;:0.5860264840872894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2&quot;}},&quot;8237dc77-55fb-4ccc-993c-ddb4457d68fe&quot;:{&quot;type&quot;:&quot;FIGURE_OBJECT&quot;,&quot;id&quot;:&quot;8237dc77-55fb-4ccc-993c-ddb4457d68fe&quot;,&quot;name&quot;:&quot;Coronavirus (S, spike glycoprotein)&quot;,&quot;relativeTransform&quot;:{&quot;translate&quot;:{&quot;x&quot;:-17.825717769600228,&quot;y&quot;:29.801533601102577},&quot;rotate&quot;:-2.5555661695025043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5&quot;}},&quot;054e816d-269a-448f-acf8-863ffa20bfba&quot;:{&quot;type&quot;:&quot;FIGURE_OBJECT&quot;,&quot;id&quot;:&quot;054e816d-269a-448f-acf8-863ffa20bfba&quot;,&quot;name&quot;:&quot;Coronavirus (S, spike glycoprotein)&quot;,&quot;relativeTransform&quot;:{&quot;translate&quot;:{&quot;x&quot;:30.90131795810734,&quot;y&quot;:-16.289526947217695},&quot;rotate&quot;:1.0817285013260929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17&quot;}},&quot;bcd5021e-d592-4e0c-af08-c88a180e5887&quot;:{&quot;type&quot;:&quot;FIGURE_OBJECT&quot;,&quot;id&quot;:&quot;bcd5021e-d592-4e0c-af08-c88a180e5887&quot;,&quot;name&quot;:&quot;Coronavirus (S, spike glycoprotein)&quot;,&quot;relativeTransform&quot;:{&quot;translate&quot;:{&quot;x&quot;:-29.967318963623104,&quot;y&quot;:17.200713583683577},&quot;rotate&quot;:-2.1703142278646954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&quot;}},&quot;f03a9796-8b46-4a81-97c8-51bd798fd185&quot;:{&quot;type&quot;:&quot;FIGURE_OBJECT&quot;,&quot;id&quot;:&quot;f03a9796-8b46-4a81-97c8-51bd798fd185&quot;,&quot;name&quot;:&quot;Coronavirus (S, spike glycoprotein)&quot;,&quot;relativeTransform&quot;:{&quot;translate&quot;:{&quot;x&quot;:34.859307302304806,&quot;y&quot;:1.3084665886418292},&quot;rotate&quot;:1.6100176511702775,&quot;skewX&quot;:-2.098093887426937e-17,&quot;scale&quot;:{&quot;x&quot;:0.025415442990076482,&quot;y&quot;:0.025415442990076566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2&quot;}},&quot;c6f431f5-8974-48d1-a768-e5c405a717e6&quot;:{&quot;type&quot;:&quot;FIGURE_OBJECT&quot;,&quot;id&quot;:&quot;c6f431f5-8974-48d1-a768-e5c405a717e6&quot;,&quot;name&quot;:&quot;Coronavirus (S, spike glycoprotein)&quot;,&quot;relativeTransform&quot;:{&quot;translate&quot;:{&quot;x&quot;:-34.811749113043916,&quot;y&quot;:0.24849166995413208},&quot;rotate&quot;:-1.521678494823872,&quot;skewX&quot;:0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5&quot;}},&quot;f2956c33-66dd-47b4-9f0b-1ec5ebaa953d&quot;:{&quot;type&quot;:&quot;FIGURE_OBJECT&quot;,&quot;id&quot;:&quot;f2956c33-66dd-47b4-9f0b-1ec5ebaa953d&quot;,&quot;name&quot;:&quot;Coronavirus (S, spike glycoprotein)&quot;,&quot;relativeTransform&quot;:{&quot;translate&quot;:{&quot;x&quot;:29.96013713690234,&quot;y&quot;:19.14514119810925},&quot;rotate&quot;:2.1986878340685383,&quot;skewX&quot;:8.392375549707745e-17,&quot;scale&quot;:{&quot;x&quot;:0.025415442990076486,&quot;y&quot;:0.02541544299007649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27&quot;}},&quot;6a382f89-be44-4f47-8b44-022ac68b80a8&quot;:{&quot;type&quot;:&quot;FIGURE_OBJECT&quot;,&quot;id&quot;:&quot;6a382f89-be44-4f47-8b44-022ac68b80a8&quot;,&quot;name&quot;:&quot;Coronavirus (S, spike glycoprotein)&quot;,&quot;relativeTransform&quot;:{&quot;translate&quot;:{&quot;x&quot;:-30.485012221577385,&quot;y&quot;:-17.200936223064517},&quot;rotate&quot;:-1.0390561472833295,&quot;skewX&quot;:0,&quot;scale&quot;:{&quot;x&quot;:0.02541544299007648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&quot;}},&quot;30264a17-9b15-40bf-a221-24c5ea90e86c&quot;:{&quot;type&quot;:&quot;FIGURE_OBJECT&quot;,&quot;id&quot;:&quot;30264a17-9b15-40bf-a221-24c5ea90e86c&quot;,&quot;name&quot;:&quot;Coronavirus (S, spike glycoprotein)&quot;,&quot;relativeTransform&quot;:{&quot;translate&quot;:{&quot;x&quot;:16.961634911276427,&quot;y&quot;:31.746961191460386},&quot;rotate&quot;:2.6905505068469213,&quot;skewX&quot;:0,&quot;scale&quot;:{&quot;x&quot;:0.025415442990076476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35&quot;}},&quot;b4a0e60b-da3f-4711-a209-351a054058c9&quot;:{&quot;type&quot;:&quot;FIGURE_OBJECT&quot;,&quot;id&quot;:&quot;b4a0e60b-da3f-4711-a209-351a054058c9&quot;,&quot;name&quot;:&quot;Coronavirus (S, spike glycoprotein)&quot;,&quot;relativeTransform&quot;:{&quot;translate&quot;:{&quot;x&quot;:-17.286958205585908,&quot;y&quot;:-30.22511535400271},&quot;rotate&quot;:-0.4510421467428718,&quot;skewX&quot;:8.39237554970775e-17,&quot;scale&quot;:{&quot;x&quot;:0.025415442990076482,&quot;y&quot;:0.02541544299007648}},&quot;opacity&quot;:1,&quot;image&quot;:{&quot;url&quot;:&quot;https://icons.biorender.com/biorender/5e6a7e15af7384002811dcad/20200312182614/image/coronavirus-s-spike-glycoprotein.png&quot;,&quot;fallbackUrl&quot;:&quot;https://res.cloudinary.com/dlcjuc3ej/image/upload/v1584037574/cnqgmqhe30niumwhfmuj.svg#/keystone/api/icons/5e6a7e15af7384002811dcad/20200312182614/image/coronavirus-s-spike-glycoprotein.svg&quot;,&quot;size&quot;:{&quot;x&quot;:410,&quot;y&quot;:712},&quot;isPremium&quot;:false},&quot;source&quot;:{&quot;id&quot;:&quot;5e6a7e15af7384002811dcad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&quot;}},&quot;a63c5157-3901-425e-9828-0cbae46dccc2&quot;:{&quot;type&quot;:&quot;FIGURE_OBJECT&quot;,&quot;id&quot;:&quot;a63c5157-3901-425e-9828-0cbae46dccc2&quot;,&quot;name&quot;:&quot;Coronavirus (M, membrane protein)&quot;,&quot;relativeTransform&quot;:{&quot;translate&quot;:{&quot;x&quot;:-9.902054567162702,&quot;y&quot;:27.422905333649112},&quot;rotate&quot;:-2.802676865268433,&quot;skewX&quot;:0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45&quot;}},&quot;6ff62832-df41-42f7-ab12-e18f1e10d531&quot;:{&quot;type&quot;:&quot;FIGURE_OBJECT&quot;,&quot;id&quot;:&quot;6ff62832-df41-42f7-ab12-e18f1e10d531&quot;,&quot;name&quot;:&quot;Coronavirus (M, membrane protein)&quot;,&quot;relativeTransform&quot;:{&quot;translate&quot;:{&quot;x&quot;:8.034947137308185,&quot;y&quot;:-28.299370398390835},&quot;rotate&quot;:0.32183473471474744,&quot;skewX&quot;:5.121189051069176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&quot;}},&quot;71a45b3a-030f-4e72-b132-9e3fabf0d1c6&quot;:{&quot;type&quot;:&quot;FIGURE_OBJECT&quot;,&quot;id&quot;:&quot;71a45b3a-030f-4e72-b132-9e3fabf0d1c6&quot;,&quot;name&quot;:&quot;Coronavirus (M, membrane protein)&quot;,&quot;relativeTransform&quot;:{&quot;translate&quot;:{&quot;x&quot;:22.537709698909982,&quot;y&quot;:-19.07266211044717},&quot;rotate&quot;:0.9249422724086497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2&quot;}},&quot;8633ff69-b45d-4a57-8153-7b85aff12718&quot;:{&quot;type&quot;:&quot;FIGURE_OBJECT&quot;,&quot;id&quot;:&quot;8633ff69-b45d-4a57-8153-7b85aff12718&quot;,&quot;name&quot;:&quot;Coronavirus (M, membrane protein)&quot;,&quot;relativeTransform&quot;:{&quot;translate&quot;:{&quot;x&quot;:-22.448247623178133,&quot;y&quot;:18.747659817601722},&quot;rotate&quot;:-2.2674696215585435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5&quot;}},&quot;a45d35b9-2ce1-4111-a378-e4e6cbce5231&quot;:{&quot;type&quot;:&quot;FIGURE_OBJECT&quot;,&quot;id&quot;:&quot;a45d35b9-2ce1-4111-a378-e4e6cbce5231&quot;,&quot;name&quot;:&quot;Coronavirus (M, membrane protein)&quot;,&quot;relativeTransform&quot;:{&quot;translate&quot;:{&quot;x&quot;:29.408562957942127,&quot;y&quot;:-4.898355389708462},&quot;rotate&quot;:1.497279917560024,&quot;skewX&quot;:2.560594525534588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57&quot;}},&quot;1fa9c171-70ee-447c-a923-7b6265ff26fc&quot;:{&quot;type&quot;:&quot;FIGURE_OBJECT&quot;,&quot;id&quot;:&quot;1fa9c171-70ee-447c-a923-7b6265ff26fc&quot;,&quot;name&quot;:&quot;Coronavirus (M, membrane protein)&quot;,&quot;relativeTransform&quot;:{&quot;translate&quot;:{&quot;x&quot;:-28.46459027513231,&quot;y&quot;:5.903182006967526},&quot;rotate&quot;:-1.7209483639423404,&quot;skewX&quot;:2.5605945255345882e-17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&quot;}},&quot;64c98cf6-2e76-4ced-b335-b3b4af412302&quot;:{&quot;type&quot;:&quot;FIGURE_OBJECT&quot;,&quot;id&quot;:&quot;64c98cf6-2e76-4ced-b335-b3b4af412302&quot;,&quot;name&quot;:&quot;Coronavirus (M, membrane protein)&quot;,&quot;relativeTransform&quot;:{&quot;translate&quot;:{&quot;x&quot;:28.292938331659737,&quot;y&quot;:9.210267405684213},&quot;rotate&quot;:1.9489334394916378,&quot;skewX&quot;:0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2&quot;}},&quot;eb7f5406-95ca-4069-b70e-beb20a53b6c8&quot;:{&quot;type&quot;:&quot;FIGURE_OBJECT&quot;,&quot;id&quot;:&quot;eb7f5406-95ca-4069-b70e-beb20a53b6c8&quot;,&quot;name&quot;:&quot;Coronavirus (M, membrane protein)&quot;,&quot;relativeTransform&quot;:{&quot;translate&quot;:{&quot;x&quot;:-27.681501228114637,&quot;y&quot;:-9.059934896522238},&quot;rotate&quot;:-1.1827627065025115,&quot;skewX&quot;:-2.560594525534589e-16,&quot;scale&quot;:{&quot;x&quot;:0.02300592696634194,&quot;y&quot;:0.02300592696634194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5&quot;}},&quot;af429461-6d4f-4f6d-80e4-802ee22e994e&quot;:{&quot;type&quot;:&quot;FIGURE_OBJECT&quot;,&quot;id&quot;:&quot;af429461-6d4f-4f6d-80e4-802ee22e994e&quot;,&quot;name&quot;:&quot;Coronavirus (M, membrane protein)&quot;,&quot;relativeTransform&quot;:{&quot;translate&quot;:{&quot;x&quot;:18.89947527218172,&quot;y&quot;:23.03731272032083},&quot;rotate&quot;:2.4210515005540336,&quot;skewX&quot;:-1.0242378102138349e-16,&quot;scale&quot;:{&quot;x&quot;:0.023005926966341947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67&quot;}},&quot;abdb0d6d-48f9-4304-91e7-c842ff16321e&quot;:{&quot;type&quot;:&quot;FIGURE_OBJECT&quot;,&quot;id&quot;:&quot;abdb0d6d-48f9-4304-91e7-c842ff16321e&quot;,&quot;name&quot;:&quot;Coronavirus (M, membrane protein)&quot;,&quot;relativeTransform&quot;:{&quot;translate&quot;:{&quot;x&quot;:-19.71302609334237,&quot;y&quot;:-21.343755252532674},&quot;rotate&quot;:-0.7001403589619692,&quot;skewX&quot;:1.0242378102138353e-16,&quot;scale&quot;:{&quot;x&quot;:0.023005926966341943,&quot;y&quot;:0.02300592696634194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&quot;}},&quot;f84e5092-ec20-470a-8c26-cf93fdb88404&quot;:{&quot;type&quot;:&quot;FIGURE_OBJECT&quot;,&quot;id&quot;:&quot;f84e5092-ec20-470a-8c26-cf93fdb88404&quot;,&quot;name&quot;:&quot;Coronavirus (M, membrane protein)&quot;,&quot;relativeTransform&quot;:{&quot;translate&quot;:{&quot;x&quot;:5.436008198897208,&quot;y&quot;:28.865665351946067},&quot;rotate&quot;:2.945208589241989,&quot;skewX&quot;:-7.681783576603763e-17,&quot;scale&quot;:{&quot;x&quot;:0.023005926966341943,&quot;y&quot;:0.023005926966341947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2&quot;}},&quot;53491510-01d9-4a29-a63b-ef8c5959f396&quot;:{&quot;type&quot;:&quot;FIGURE_OBJECT&quot;,&quot;id&quot;:&quot;53491510-01d9-4a29-a63b-ef8c5959f396&quot;,&quot;name&quot;:&quot;Coronavirus (M, membrane protein)&quot;,&quot;relativeTransform&quot;:{&quot;translate&quot;:{&quot;x&quot;:-6.042797069708738,&quot;y&quot;:-28.509305401200674},&quot;rotate&quot;:-0.1335434695119428,&quot;skewX&quot;:2.5605945255345873e-17,&quot;scale&quot;:{&quot;x&quot;:0.023005926966341947,&quot;y&quot;:0.023005926966342023}},&quot;opacity&quot;:1,&quot;image&quot;:{&quot;url&quot;:&quot;https://icons.biorender.com/biorender/5e6a7f32af7384002811dcc4/coronavirus-m-membrane-protein.png&quot;,&quot;fallbackUrl&quot;:&quot;https://res.cloudinary.com/dlcjuc3ej/image/upload/v1584037679/fmsf5yl4qtmhddwtxulc.svg#/keystone/api/icons/5e6a7f32af7384002811dcc4/coronavirus-m-membrane-protein.svg&quot;,&quot;size&quot;:{&quot;x&quot;:308,&quot;y&quot;:226},&quot;isPremium&quot;:false},&quot;source&quot;:{&quot;id&quot;:&quot;5e6a7ef4af7384002811dcba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5&quot;}},&quot;72964bd9-6bda-41ca-a7c4-f2cb5a25b94b&quot;:{&quot;type&quot;:&quot;FIGURE_OBJECT&quot;,&quot;id&quot;:&quot;72964bd9-6bda-41ca-a7c4-f2cb5a25b94b&quot;,&quot;name&quot;:&quot;Coronavirus (E, envelope small membrane protein)&quot;,&quot;relativeTransform&quot;:{&quot;translate&quot;:{&quot;x&quot;:13.290009529849382,&quot;y&quot;:-26.34914542570616},&quot;rotate&quot;:0.4745254293205332,&quot;skewX&quot;:0,&quot;scale&quot;:{&quot;x&quot;:0.018008157092760116,&quot;y&quot;:0.01800815709276012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77&quot;}},&quot;9ee48501-9f41-4bb0-8ccc-62ff952c82d6&quot;:{&quot;type&quot;:&quot;FIGURE_OBJECT&quot;,&quot;id&quot;:&quot;9ee48501-9f41-4bb0-8ccc-62ff952c82d6&quot;,&quot;name&quot;:&quot;Coronavirus (E, envelope small membrane protein)&quot;,&quot;relativeTransform&quot;:{&quot;translate&quot;:{&quot;x&quot;:-19.509180856801173,&quot;y&quot;:21.895447781271454},&quot;rotate&quot;:0.7640856570423953,&quot;skewX&quot;:6.686544322896065e-16,&quot;scale&quot;:{&quot;x&quot;:0.018008157092760112,&quot;y&quot;:0.018008157092760033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&quot;}},&quot;8bcad3fc-fe8c-4d9e-a5b1-35de534991eb&quot;:{&quot;type&quot;:&quot;FIGURE_OBJECT&quot;,&quot;id&quot;:&quot;8bcad3fc-fe8c-4d9e-a5b1-35de534991eb&quot;,&quot;name&quot;:&quot;Coronavirus (E, envelope small membrane protein)&quot;,&quot;relativeTransform&quot;:{&quot;translate&quot;:{&quot;x&quot;:26.480029477468264,&quot;y&quot;:13.090964304994774},&quot;rotate&quot;:2.041024111153122,&quot;skewX&quot;:0,&quot;scale&quot;:{&quot;x&quot;:0.018008157092760112,&quot;y&quot;:0.01800815709276011}},&quot;opacity&quot;:1,&quot;image&quot;:{&quot;url&quot;:&quot;https://icons.biorender.com/biorender/5e6a80bcaf7384002811dcdf/coronavirus-e-envelope-small-membrane-protein.png&quot;,&quot;fallbackUrl&quot;:&quot;https://res.cloudinary.com/dlcjuc3ej/image/upload/v1584038073/ebfpermrcnodqgbyfzhe.svg#/keystone/api/icons/5e6a80bcaf7384002811dcdf/coronavirus-e-envelope-small-membrane-protein.svg&quot;,&quot;size&quot;:{&quot;x&quot;:107,&quot;y&quot;:220},&quot;isPremium&quot;:false},&quot;source&quot;:{&quot;id&quot;:&quot;5e6a8083af7384002811dcd7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85&quot;}},&quot;b615c8fc-a9ea-48f8-8739-eef89d2581d0&quot;:{&quot;type&quot;:&quot;FIGURE_OBJECT&quot;,&quot;id&quot;:&quot;b615c8fc-a9ea-48f8-8739-eef89d2581d0&quot;,&quot;relativeTransform&quot;:{&quot;translate&quot;:{&quot;x&quot;:0.4944754910565129,&quot;y&quot;:0.208406632518627},&quot;rotate&quot;:0},&quot;opacity&quot;:1,&quot;source&quot;:{&quot;id&quot;:&quot;5e6a831aeb429a1834a2289f&quot;,&quot;type&quot;:&quot;ASSETS&quot;},&quot;pathStyles&quot;:[{&quot;type&quot;:&quot;FILL&quot;,&quot;fillStyle&quot;:&quot;rgb(0,0,0)&quot;}],&quot;isLocked&quot;:false,&quot;parent&quot;:{&quot;type&quot;:&quot;CHILD&quot;,&quot;parentId&quot;:&quot;7456ba05-17af-46f5-997c-537dd9d6ed11&quot;,&quot;order&quot;:&quot;9&quot;}},&quot;6ed944c9-9d53-4a2d-a9e9-d9f5bc9847ce&quot;:{&quot;type&quot;:&quot;FIGURE_OBJECT&quot;,&quot;id&quot;:&quot;6ed944c9-9d53-4a2d-a9e9-d9f5bc9847ce&quot;,&quot;relativeTransform&quot;:{&quot;translate&quot;:{&quot;x&quot;:0.5709910196372078,&quot;y&quot;:0.11553656828143975},&quot;rotate&quot;:0},&quot;opacity&quot;:1,&quot;path&quot;:{&quot;type&quot;:&quot;POLY_LINE&quot;,&quot;points&quot;:[{&quot;x&quot;:-3.6834208522802387,&quot;y&quot;:-20.884964462783362},{&quot;x&quot;:4.948429979522777,&quot;y&quot;:-18.391318666929116},{&quot;x&quot;:3.6056976279089863,&quot;y&quot;:-9.759467835126149},{&quot;x&quot;:-4.1890670767730045,&quot;y&quot;:-5.474321098516845},{&quot;x&quot;:-13.549345404081024,&quot;y&quot;:-4.5684877120032},{&quot;x&quot;:-18.07851233664954,&quot;y&quot;:-7.649459854018703},{&quot;x&quot;:-16.9189254610449,&quot;y&quot;:-14.17130270471437},{&quot;x&quot;:-10.013444795602384,&quot;y&quot;:-15.897672871075011},{&quot;x&quot;:-5.396844925458166,&quot;y&quot;:-8.493765720229014},{&quot;x&quot;:-7.364576102310761,&quot;y&quot;:4.2847311328022615},{&quot;x&quot;:-10.831845244540135,&quot;y&quot;:11.961044620932192},{&quot;x&quot;:-18.984345723163088,&quot;y&quot;:10.226790934386743},{&quot;x&quot;:-18.380456798820582,&quot;y&quot;:2.9801238422774348},{&quot;x&quot;:-10.529900782368905,&quot;y&quot;:-0.3412652416060596},{&quot;x&quot;:-1.4715669172323516,&quot;y&quot;:1.4704015314213268},{&quot;x&quot;:3.6614889396787187,&quot;y&quot;:9.320957547873144},{&quot;x&quot;:3.6614889396787187,&quot;y&quot;:17.4734580264961},{&quot;x&quot;:-2.679344765916991,&quot;y&quot;:20.794847110379543},{&quot;x&quot;:-7.5104561606567835,&quot;y&quot;:15.057902329126438},{&quot;x&quot;:-1.7735113794034878,&quot;y&quot;:7.2073463126744794},{&quot;x&quot;:12.177844160939513,&quot;y&quot;:3.1847148402462535},{&quot;x&quot;:17.85287866172606,&quot;y&quot;:9.019013085701912},{&quot;x&quot;:13.61637332499903,&quot;y&quot;:14.610216935230953},{&quot;x&quot;:8.657301020033144,&quot;y&quot;:12.387618993903668},{&quot;x&quot;:4.948429979522777,&quot;y&quot;:-1.7030737254432204},{&quot;x&quot;:12.42936736708538,&quot;y&quot;:-9.184011113005871},{&quot;x&quot;:19.14302912515452,&quot;y&quot;:-6.498546409778244},{&quot;x&quot;:18.183934588287343,&quot;y&quot;:0.21511534829084603}],&quot;closed&quot;:false},&quot;pathStyles&quot;:[{&quot;type&quot;:&quot;FILL&quot;,&quot;fillStyle&quot;:&quot;rgba(0,0,0,0)&quot;},{&quot;type&quot;:&quot;STROKE&quot;,&quot;strokeStyle&quot;:&quot;rgba(41,49,118,1)&quot;,&quot;lineWidth&quot;:1.0200687686174212,&quot;lineJoin&quot;:&quot;round&quot;}],&quot;pathSmoothing&quot;:{&quot;type&quot;:&quot;CATMULL_SMOOTHING&quot;,&quot;smoothing&quot;:0.2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9,&quot;isEndPoint&quot;:false},{&quot;x&quot;:-0.9388840747123487,&quot;y&quot;:1.7,&quot;isEndPoint&quot;:false},{&quot;x&quot;:1.0409497792752501e-16,&quot;y&quot;:1.7,&quot;isEndPoint&quot;:true},{&quot;x&quot;:0.938884074712349,&quot;y&quot;:1.7,&quot;isEndPoint&quot;:false},{&quot;x&quot;:1.7,&quot;y&quot;:0.9388840747123488,&quot;isEndPoint&quot;:false},{&quot;x&quot;:1.7,&quot;y&quot;:0,&quot;isEndPoint&quot;:true},{&quot;x&quot;:1.7,&quot;y&quot;:-0.9388840747123488,&quot;isEndPoint&quot;:false},{&quot;x&quot;:0.938884074712349,&quot;y&quot;:-1.7,&quot;isEndPoint&quot;:false},{&quot;x&quot;:1.0409497792752501e-16,&quot;y&quot;:-1.7,&quot;isEndPoint&quot;:true},{&quot;x&quot;:-0.9388840747123487,&quot;y&quot;:-1.7,&quot;isEndPoint&quot;:false},{&quot;x&quot;:-1.6999999999999997,&quot;y&quot;:-0.938884074712349,&quot;isEndPoint&quot;:false},{&quot;x&quot;:-1.7,&quot;y&quot;:-2.0818995585505003e-16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b615c8fc-a9ea-48f8-8739-eef89d2581d0&quot;,&quot;order&quot;:&quot;02&quot;}},&quot;c67539f6-d107-44cf-b6b1-b64bcd658d02&quot;:{&quot;type&quot;:&quot;FIGURE_OBJECT&quot;,&quot;id&quot;:&quot;c67539f6-d107-44cf-b6b1-b64bcd658d02&quot;,&quot;relativeTransform&quot;:{&quot;translate&quot;:{&quot;x&quot;:-11.807163508599272,&quot;y&quot;:-15.6739940543777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5&quot;}},&quot;ea32649a-c0d5-4e2c-b3c2-f2c21c4a2e0e&quot;:{&quot;type&quot;:&quot;FIGURE_OBJECT&quot;,&quot;id&quot;:&quot;ea32649a-c0d5-4e2c-b3c2-f2c21c4a2e0e&quot;,&quot;relativeTransform&quot;:{&quot;translate&quot;:{&quot;x&quot;:-17.39720975410917,&quot;y&quot;:-10.96573926263729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07&quot;}},&quot;62c97bcd-8e66-4f28-a1dd-ceb492796c8c&quot;:{&quot;type&quot;:&quot;FIGURE_OBJECT&quot;,&quot;id&quot;:&quot;62c97bcd-8e66-4f28-a1dd-ceb492796c8c&quot;,&quot;relativeTransform&quot;:{&quot;translate&quot;:{&quot;x&quot;:-13.826969063948201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&quot;}},&quot;b915ae4e-c83b-472e-b79c-8a251ff7b770&quot;:{&quot;type&quot;:&quot;FIGURE_OBJECT&quot;,&quot;id&quot;:&quot;b915ae4e-c83b-472e-b79c-8a251ff7b770&quot;,&quot;relativeTransform&quot;:{&quot;translate&quot;:{&quot;x&quot;:-5.156384530700064,&quot;y&quot;:-4.845326650932814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2&quot;}},&quot;9a4a5026-ab88-43b2-9002-6eb98546b02d&quot;:{&quot;type&quot;:&quot;FIGURE_OBJECT&quot;,&quot;id&quot;:&quot;9a4a5026-ab88-43b2-9002-6eb98546b02d&quot;,&quot;relativeTransform&quot;:{&quot;translate&quot;:{&quot;x&quot;:-5.666418915008843,&quot;y&quot;:-11.47577364694602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15&quot;}},&quot;263cb4a4-3e3d-4352-876a-8c060e14db81&quot;:{&quot;type&quot;:&quot;FIGURE_OBJECT&quot;,&quot;id&quot;:&quot;263cb4a4-3e3d-4352-876a-8c060e14db81&quot;,&quot;relativeTransform&quot;:{&quot;translate&quot;:{&quot;x&quot;:2.494131233930513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&quot;}},&quot;7662e72c-c1f3-4c82-964e-017d58b90caa&quot;:{&quot;type&quot;:&quot;FIGURE_OBJECT&quot;,&quot;id&quot;:&quot;7662e72c-c1f3-4c82-964e-017d58b90caa&quot;,&quot;relativeTransform&quot;:{&quot;translate&quot;:{&quot;x&quot;:6.064371924091532,&quot;y&quot;:-15.04601433710704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2&quot;}},&quot;5ef51e77-2be6-4080-84e9-0862e6eb5a61&quot;:{&quot;type&quot;:&quot;FIGURE_OBJECT&quot;,&quot;id&quot;:&quot;5ef51e77-2be6-4080-84e9-0862e6eb5a61&quot;,&quot;relativeTransform&quot;:{&quot;translate&quot;:{&quot;x&quot;:0.4539936966957806,&quot;y&quot;:-20.14635818019406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5&quot;}},&quot;af366eb8-1024-4a88-8538-63b8330f57fa&quot;:{&quot;type&quot;:&quot;FIGURE_OBJECT&quot;,&quot;id&quot;:&quot;af366eb8-1024-4a88-8538-63b8330f57fa&quot;,&quot;relativeTransform&quot;:{&quot;translate&quot;:{&quot;x&quot;:-6.686487683626257,&quot;y&quot;:3.825257882315367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27&quot;}},&quot;9c490503-6666-43c3-9db0-8549ca4790e3&quot;:{&quot;type&quot;:&quot;FIGURE_OBJECT&quot;,&quot;id&quot;:&quot;9c490503-6666-43c3-9db0-8549ca4790e3&quot;,&quot;relativeTransform&quot;:{&quot;translate&quot;:{&quot;x&quot;:-9.746693989478496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&quot;}},&quot;7bb1162f-afe1-4bf8-bc44-bb9df7b9909a&quot;:{&quot;type&quot;:&quot;FIGURE_OBJECT&quot;,&quot;id&quot;:&quot;7bb1162f-afe1-4bf8-bc44-bb9df7b9909a&quot;,&quot;relativeTransform&quot;:{&quot;translate&quot;:{&quot;x&quot;:-18.92731290703527,&quot;y&quot;:8.9256017254023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35&quot;}},&quot;d6d9d89f-cc56-4177-a9cc-837fe2fa0139&quot;:{&quot;type&quot;:&quot;FIGURE_OBJECT&quot;,&quot;id&quot;:&quot;d6d9d89f-cc56-4177-a9cc-837fe2fa0139&quot;,&quot;relativeTransform&quot;:{&quot;translate&quot;:{&quot;x&quot;:-14.84703783256561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4&quot;}},&quot;589af03c-d91c-4a83-8a2d-35184da429da&quot;:{&quot;type&quot;:&quot;FIGURE_OBJECT&quot;,&quot;id&quot;:&quot;589af03c-d91c-4a83-8a2d-35184da429da&quot;,&quot;relativeTransform&quot;:{&quot;translate&quot;:{&quot;x&quot;:-2.0961782248478245,&quot;y&quot;:1.7851203450804458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&quot;}},&quot;16e975da-2629-49e9-b549-de65f2898487&quot;:{&quot;type&quot;:&quot;FIGURE_OBJECT&quot;,&quot;id&quot;:&quot;16e975da-2629-49e9-b549-de65f2898487&quot;,&quot;relativeTransform&quot;:{&quot;translate&quot;:{&quot;x&quot;:2.494131233930513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2&quot;}},&quot;18041a5d-525a-4fb5-949c-a6b3ab6c735b&quot;:{&quot;type&quot;:&quot;FIGURE_OBJECT&quot;,&quot;id&quot;:&quot;18041a5d-525a-4fb5-949c-a6b3ab6c735b&quot;,&quot;relativeTransform&quot;:{&quot;translate&quot;:{&quot;x&quot;:4.534268771165388,&quot;y&quot;:13.00587679987209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5&quot;}},&quot;8409f08d-d93c-4e27-8320-b0a2182e2dd7&quot;:{&quot;type&quot;:&quot;FIGURE_OBJECT&quot;,&quot;id&quot;:&quot;8409f08d-d93c-4e27-8320-b0a2182e2dd7&quot;,&quot;relativeTransform&quot;:{&quot;translate&quot;:{&quot;x&quot;:1.4740624653130996,&quot;y&quot;:20.14635818019403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57&quot;}},&quot;ef055d5c-4025-4a74-8507-f6f60eb0ba12&quot;:{&quot;type&quot;:&quot;FIGURE_OBJECT&quot;,&quot;id&quot;:&quot;ef055d5c-4025-4a74-8507-f6f60eb0ba12&quot;,&quot;relativeTransform&quot;:{&quot;translate&quot;:{&quot;x&quot;:-6.176453299317526,&quot;y&quot;:16.5761174900330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&quot;}},&quot;2b646f65-3212-4ced-8e37-5f9260af23bc&quot;:{&quot;type&quot;:&quot;FIGURE_OBJECT&quot;,&quot;id&quot;:&quot;2b646f65-3212-4ced-8e37-5f9260af23bc&quot;,&quot;relativeTransform&quot;:{&quot;translate&quot;:{&quot;x&quot;:-4.136315762082651,&quot;y&quot;:9.94567049401984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2&quot;}},&quot;d5f860f8-cf5d-4901-8d9e-ef50bfb23d3d&quot;:{&quot;type&quot;:&quot;FIGURE_OBJECT&quot;,&quot;id&quot;:&quot;d5f860f8-cf5d-4901-8d9e-ef50bfb23d3d&quot;,&quot;relativeTransform&quot;:{&quot;translate&quot;:{&quot;x&quot;:10.144646998561234,&quot;y&quot;:3.315223498006542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65&quot;}},&quot;a3b295ef-f36d-401d-a032-6b44926f7dff&quot;:{&quot;type&quot;:&quot;FIGURE_OBJECT&quot;,&quot;id&quot;:&quot;a3b295ef-f36d-401d-a032-6b44926f7dff&quot;,&quot;relativeTransform&quot;:{&quot;translate&quot;:{&quot;x&quot;:16.775093994574494,&quot;y&quot;:5.8653954195501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&quot;}},&quot;66f95532-99c3-43e4-924d-561a8c31046c&quot;:{&quot;type&quot;:&quot;FIGURE_OBJECT&quot;,&quot;id&quot;:&quot;66f95532-99c3-43e4-924d-561a8c31046c&quot;,&quot;relativeTransform&quot;:{&quot;translate&quot;:{&quot;x&quot;:15.755025225957032,&quot;y&quot;:13.515911184180819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2&quot;}},&quot;d4367104-2120-4e57-a95e-e2927d5c895a&quot;:{&quot;type&quot;:&quot;FIGURE_OBJECT&quot;,&quot;id&quot;:&quot;d4367104-2120-4e57-a95e-e2927d5c895a&quot;,&quot;relativeTransform&quot;:{&quot;translate&quot;:{&quot;x&quot;:9.12457822994382,&quot;y&quot;:11.475773646945946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75&quot;}},&quot;ed96404c-c026-4b40-b25f-e7576021fe2c&quot;:{&quot;type&quot;:&quot;FIGURE_OBJECT&quot;,&quot;id&quot;:&quot;ed96404c-c026-4b40-b25f-e7576021fe2c&quot;,&quot;relativeTransform&quot;:{&quot;translate&quot;:{&quot;x&quot;:5.044303155474071,&quot;y&quot;:0.765051576462984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&quot;}},&quot;a9a0db7c-edb6-4846-b73d-6f5bc2eb4ac4&quot;:{&quot;type&quot;:&quot;FIGURE_OBJECT&quot;,&quot;id&quot;:&quot;a9a0db7c-edb6-4846-b73d-6f5bc2eb4ac4&quot;,&quot;relativeTransform&quot;:{&quot;translate&quot;:{&quot;x&quot;:8.614543845635136,&quot;y&quot;:-6.3754298038588635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85&quot;}},&quot;1cd42900-6349-4e72-b0c0-a6044c2726e9&quot;:{&quot;type&quot;:&quot;FIGURE_OBJECT&quot;,&quot;id&quot;:&quot;1cd42900-6349-4e72-b0c0-a6044c2726e9&quot;,&quot;relativeTransform&quot;:{&quot;translate&quot;:{&quot;x&quot;:17.79516276319186,&quot;y&quot;:-8.415567341093737},&quot;rotate&quot;:1.570796326794897},&quot;opacity&quot;:1,&quot;path&quot;:{&quot;type&quot;:&quot;ELLIPSE&quot;,&quot;size&quot;:{&quot;x&quot;:3.815652091921409,&quot;y&quot;:3.6441264355391194}},&quot;pathStyles&quot;:[{&quot;type&quot;:&quot;FILL&quot;,&quot;fillStyle&quot;:&quot;rgba(90,139,201,1)&quot;},{&quot;type&quot;:&quot;STROKE&quot;,&quot;strokeStyle&quot;:&quot;rgba(52,90,164,1)&quot;,&quot;lineWidth&quot;:0.5100343843087106,&quot;lineJoin&quot;:&quot;round&quot;}],&quot;isLocked&quot;:false,&quot;parent&quot;:{&quot;type&quot;:&quot;CHILD&quot;,&quot;parentId&quot;:&quot;b615c8fc-a9ea-48f8-8739-eef89d2581d0&quot;,&quot;order&quot;:&quot;9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156.40796297530383,&quot;y&quot;:-269.80834620922315},&quot;rotate&quot;:0,&quot;skewX&quot;:0,&quot;scale&quot;:{&quot;x&quot;:1.2330363085812712,&quot;y&quot;:1.2330363085812712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c3c28990-1981-43f7-ac85-7403377b53ee&quot;:{&quot;relativeTransform&quot;:{&quot;translate&quot;:{&quot;x&quot;:340.9193895039114,&quot;y&quot;:-209.77806523045507},&quot;rotate&quot;:0,&quot;skewX&quot;:0,&quot;scale&quot;:{&quot;x&quot;:1,&quot;y&quot;:1}},&quot;type&quot;:&quot;FIGURE_OBJECT&quot;,&quot;id&quot;:&quot;c3c28990-1981-43f7-ac85-7403377b53ee&quot;,&quot;parent&quot;:{&quot;type&quot;:&quot;CHILD&quot;,&quot;parentId&quot;:&quot;1dff8c68-ce3e-405f-8ccb-419ea4cef201&quot;,&quot;order&quot;:&quot;99999999999999&quot;},&quot;name&quot;:&quot;Survival graph (stepped)&quot;,&quot;displayName&quot;:&quot;Survival graph (stepped)&quot;,&quot;source&quot;:{&quot;id&quot;:&quot;63cea6e9c6bf0f1c4e5a8e7e&quot;,&quot;type&quot;:&quot;ASSETS&quot;},&quot;isPremium&quot;:true},&quot;8990298e-9537-412f-87f6-969bdac721e7&quot;:{&quot;type&quot;:&quot;FIGURE_OBJECT&quot;,&quot;id&quot;:&quot;8990298e-9537-412f-87f6-969bdac721e7&quot;,&quot;relativeTransform&quot;:{&quot;translate&quot;:{&quot;x&quot;:-101.57748939977277,&quot;y&quot;:272.1359451641705},&quot;rotate&quot;:0,&quot;skewX&quot;:0,&quot;scale&quot;:{&quot;x&quot;:1,&quot;y&quot;:1}},&quot;opacity&quot;:1,&quot;path&quot;:{&quot;type&quot;:&quot;POLY_LINE&quot;,&quot;points&quot;:[{&quot;x&quot;:-311.18978681170336,&quot;y&quot;:-145.73178221308262},{&quot;x&quot;:-307.24799623108174,&quot;y&quot;:-145.73178221308262},{&quot;x&quot;:-307.24799623108174,&quot;y&quot;:-142.74563266503006},{&quot;x&quot;:-276.90620565046015,&quot;y&quot;:-142.34563266503005},{&quot;x&quot;:-276.90620565046015,&quot;y&quot;:-139.44500082531033},{&quot;x&quot;:-239.9694066839034,&quot;y&quot;:-139.44500082531033},{&quot;x&quot;:-239.9694066839034,&quot;y&quot;:-136.79468490545048},{&quot;x&quot;:-213.10100720062502,&quot;y&quot;:-136.79468490545048},{&quot;x&quot;:-213.03260771734665,&quot;y&quot;:-134.5443689855906},{&quot;x&quot;:-183.4833383140959,&quot;y&quot;:-134.5443689855906},{&quot;x&quot;:-183.50870361247055,&quot;y&quot;:-132.7198939289349},{&quot;x&quot;:-104.1352580677743,&quot;y&quot;:-132.48036868961577}],&quot;closed&quot;:false},&quot;pathStyles&quot;:[{&quot;type&quot;:&quot;FILL&quot;,&quot;fillStyle&quot;:&quot;rgba(0,0,0,0)&quot;},{&quot;type&quot;:&quot;STROKE&quot;,&quot;strokeStyle&quot;:&quot;rgba(192,56,48,1)&quot;,&quot;lineWidth&quot;:2,&quot;lineJoin&quot;:&quot;round&quot;}],&quot;isLocked&quot;:false,&quot;parent&quot;:{&quot;type&quot;:&quot;CHILD&quot;,&quot;parentId&quot;:&quot;c3c28990-1981-43f7-ac85-7403377b53ee&quot;,&quot;order&quot;:&quot;1&quot;},&quot;connectorInfo&quot;:{&quot;connectedObjects&quot;:[],&quot;type&quot;:&quot;ELBOW&quot;,&quot;offset&quot;:{&quot;x&quot;:0,&quot;y&quot;:0},&quot;bending&quot;:-0.1,&quot;firstElementIsHead&quot;:false,&quot;customized&quot;:true}},&quot;d0efc343-b1dc-47b1-94ed-6dc59758d826&quot;:{&quot;type&quot;:&quot;FIGURE_OBJECT&quot;,&quot;id&quot;:&quot;d0efc343-b1dc-47b1-94ed-6dc59758d826&quot;,&quot;relativeTransform&quot;:{&quot;translate&quot;:{&quot;x&quot;:-316.8213347290059,&quot;y&quot;:193.5317648082803},&quot;rotate&quot;:0,&quot;skewX&quot;:0,&quot;scale&quot;:{&quot;x&quot;:1,&quot;y&quot;:1}},&quot;opacity&quot;:1,&quot;path&quot;:{&quot;type&quot;:&quot;POLY_LINE&quot;,&quot;points&quot;:[{&quot;x&quot;:-95.78367177670435,&quot;y&quot;:-66.95415194751578},{&quot;x&quot;:-91.86655227010817,&quot;y&quot;:-66.95415194751578},{&quot;x&quot;:-91.86655227010817,&quot;y&quot;:-61.722167966628604},{&quot;x&quot;:-84.74943276351212,&quot;y&quot;:-61.722167966628604},{&quot;x&quot;:-84.74943276351212,&quot;y&quot;:-44.6756424172666},{&quot;x&quot;:-80.06950150759667,&quot;y&quot;:-44.6756424172666},{&quot;x&quot;:-80.06950150759667,&quot;y&quot;:-16.752379642585566},{&quot;x&quot;:-68.58957025168121,&quot;y&quot;:-16.752379642585566},{&quot;x&quot;:-68.58957025168121,&quot;y&quot;:-6.750798571414521},{&quot;x&quot;:-61.86030293331544,&quot;y&quot;:-6.750798571414521},{&quot;x&quot;:-61.86030293331544,&quot;y&quot;:31.23453990966822},{&quot;x&quot;:-44.5335744405221,&quot;y&quot;:31.23453990966822},{&quot;x&quot;:-44.5335744405221,&quot;y&quot;:35.475734347974786},{&quot;x&quot;:-25.114525273634,&quot;y&quot;:35.475734347974786},{&quot;x&quot;:-25.114525273634,&quot;y&quot;:39.17235872720238},{&quot;x&quot;:2.1081298249837346,&quot;y&quot;:39.17235872720238},{&quot;x&quot;:2.1081298249837346,&quot;y&quot;:43.50179201177062},{&quot;x&quot;:31.65754339755759,&quot;y&quot;:43.50179201177062},{&quot;x&quot;:31.65754339755759,&quot;y&quot;:49.107059284517106},{&quot;x&quot;:110.8175044349058,&quot;y&quot;:49.107059284517135}],&quot;closed&quot;:false,&quot;selectedObjectIds&quot;:[&quot;103fab20-d557-4b32-9e80-ac1c2847952b&quot;]},&quot;pathStyles&quot;:[{&quot;type&quot;:&quot;FILL&quot;,&quot;fillStyle&quot;:&quot;transparent&quot;},{&quot;type&quot;:&quot;STROKE&quot;,&quot;strokeStyle&quot;:&quot;rgba(49,126,194,1)&quot;,&quot;lineWidth&quot;:2,&quot;lineJoin&quot;:&quot;round&quot;}],&quot;isLocked&quot;:false,&quot;parent&quot;:{&quot;type&quot;:&quot;CHILD&quot;,&quot;parentId&quot;:&quot;c3c28990-1981-43f7-ac85-7403377b53ee&quot;,&quot;order&quot;:&quot;5&quot;},&quot;connectorInfo&quot;:{&quot;connectedObjects&quot;:[],&quot;type&quot;:&quot;ELBOW&quot;,&quot;offset&quot;:{&quot;x&quot;:0,&quot;y&quot;:0},&quot;bending&quot;:0.1,&quot;firstElementIsHead&quot;:true,&quot;customized&quot;:true}},&quot;d0824d00-e48d-4956-acde-7e8f8c7a59b5&quot;:{&quot;type&quot;:&quot;FIGURE_OBJECT&quot;,&quot;id&quot;:&quot;d0824d00-e48d-4956-acde-7e8f8c7a59b5&quot;,&quot;parent&quot;:{&quot;type&quot;:&quot;CHILD&quot;,&quot;parentId&quot;:&quot;c3c28990-1981-43f7-ac85-7403377b53ee&quot;,&quot;order&quot;:&quot;8&quot;},&quot;relativeTransform&quot;:{&quot;translate&quot;:{&quot;x&quot;:-223.83033306615982,&quot;y&quot;:703.5715013816106},&quot;rotate&quot;:0,&quot;skewX&quot;:0,&quot;scale&quot;:{&quot;x&quot;:1,&quot;y&quot;:1}}},&quot;296f8592-2305-4055-959f-f3c6f75019a3&quot;:{&quot;type&quot;:&quot;FIGURE_OBJECT&quot;,&quot;id&quot;:&quot;296f8592-2305-4055-959f-f3c6f75019a3&quot;,&quot;relativeTransform&quot;:{&quot;translate&quot;:{&quot;x&quot;:-78.6959054406775,&quot;y&quot;:-505.63886035188517},&quot;rotate&quot;:0},&quot;opacity&quot;:1,&quot;path&quot;:{&quot;type&quot;:&quot;POLY_LINE&quot;,&quot;points&quot;:[{&quot;x&quot;:-110.36829447056141,&quot;y&quot;:-86.3298168990641},{&quot;x&quot;:-110.36829447056141,&quot;y&quot;:86.3298168990641},{&quot;x&quot;:110.36829447056152,&quot;y&quot;:86.3298168990641}],&quot;closed&quot;:false},&quot;pathStyles&quot;:[{&quot;type&quot;:&quot;FILL&quot;,&quot;fillStyle&quot;:&quot;transparent&quot;},{&quot;type&quot;:&quot;STROKE&quot;,&quot;strokeStyle&quot;:&quot;#232323&quot;,&quot;lineWidth&quot;:2,&quot;lineJoin&quot;:&quot;round&quot;,&quot;dashArray&quot;:[0,0]}],&quot;isLocked&quot;:false,&quot;parent&quot;:{&quot;type&quot;:&quot;CHILD&quot;,&quot;parentId&quot;:&quot;d0824d00-e48d-4956-acde-7e8f8c7a59b5&quot;,&quot;order&quot;:&quot;05&quot;}},&quot;d2d807f3-7430-4e62-8c37-149a117f3ea5&quot;:{&quot;type&quot;:&quot;FIGURE_OBJECT&quot;,&quot;id&quot;:&quot;d2d807f3-7430-4e62-8c37-149a117f3ea5&quot;,&quot;relativeTransform&quot;:{&quot;translate&quot;:{&quot;x&quot;:-192.45913861162603,&quot;y&quot;:-577.3204395272005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&quot;}},&quot;a58425ea-9501-445f-b924-02ad152cf363&quot;:{&quot;type&quot;:&quot;FIGURE_OBJECT&quot;,&quot;id&quot;:&quot;a58425ea-9501-445f-b924-02ad152cf363&quot;,&quot;relativeTransform&quot;:{&quot;translate&quot;:{&quot;x&quot;:-192.45913861162603,&quot;y&quot;:-545.5281467151217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5&quot;}},&quot;4b292361-60f2-40b4-a6a3-689298edb4a3&quot;:{&quot;type&quot;:&quot;FIGURE_OBJECT&quot;,&quot;id&quot;:&quot;4b292361-60f2-40b4-a6a3-689298edb4a3&quot;,&quot;relativeTransform&quot;:{&quot;translate&quot;:{&quot;x&quot;:-192.45913861162603,&quot;y&quot;:-511.83366623712806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&quot;}},&quot;5cff8626-34df-4626-b6d0-73f3f0bc6d87&quot;:{&quot;type&quot;:&quot;FIGURE_OBJECT&quot;,&quot;id&quot;:&quot;5cff8626-34df-4626-b6d0-73f3f0bc6d87&quot;,&quot;relativeTransform&quot;:{&quot;translate&quot;:{&quot;x&quot;:-192.45913861162603,&quot;y&quot;:-478.139185759134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5&quot;}},&quot;58a3c7a0-2068-4d4c-994a-c97727428bc1&quot;:{&quot;type&quot;:&quot;FIGURE_OBJECT&quot;,&quot;id&quot;:&quot;58a3c7a0-2068-4d4c-994a-c97727428bc1&quot;,&quot;relativeTransform&quot;:{&quot;translate&quot;:{&quot;x&quot;:-192.45913861162603,&quot;y&quot;:-446.346892947055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3&quot;}},&quot;2cb42622-372b-4e82-8427-1ae2466e9d42&quot;:{&quot;type&quot;:&quot;FIGURE_OBJECT&quot;,&quot;id&quot;:&quot;2cb42622-372b-4e82-8427-1ae2466e9d42&quot;,&quot;relativeTransform&quot;:{&quot;translate&quot;:{&quot;x&quot;:-78.69633198526003,&quot;y&quot;:-404.771223605155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3]}],&quot;text&quot;:&quot;Time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4&quot;}},&quot;fc32282f-f534-444f-805f-e3340125f445&quot;:{&quot;type&quot;:&quot;FIGURE_OBJECT&quot;,&quot;id&quot;:&quot;fc32282f-f534-444f-805f-e3340125f445&quot;,&quot;relativeTransform&quot;:{&quot;translate&quot;:{&quot;x&quot;:-219.31276556361144,&quot;y&quot;:-495.6445201576553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7]}],&quot;text&quot;:&quot;Survival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5&quot;}},&quot;36654bd7-d941-4df3-98f8-580d77cb3ca0&quot;:{&quot;type&quot;:&quot;FIGURE_OBJECT&quot;,&quot;id&quot;:&quot;36654bd7-d941-4df3-98f8-580d77cb3ca0&quot;,&quot;relativeTransform&quot;:{&quot;translate&quot;:{&quot;x&quot;:-205.5882612259041,&quot;y&quot;:-419.7715900113681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16.40875668444286,&quot;y&quot;:11},&quot;targetSize&quot;:{&quot;x&quot;:16.40875668444286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55&quot;}},&quot;250a9c84-8221-473f-a169-f9900e176146&quot;:{&quot;type&quot;:&quot;FIGURE_OBJECT&quot;,&quot;id&quot;:&quot;250a9c84-8221-473f-a169-f9900e176146&quot;,&quot;relativeTransform&quot;:{&quot;translate&quot;:{&quot;x&quot;:-207.38388288368267,&quot;y&quot;:-445.81581914193936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2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&quot;}},&quot;ecdd10ed-037b-4960-ba71-a9ecb78f3da9&quot;:{&quot;type&quot;:&quot;FIGURE_OBJECT&quot;,&quot;id&quot;:&quot;ecdd10ed-037b-4960-ba71-a9ecb78f3da9&quot;,&quot;relativeTransform&quot;:{&quot;translate&quot;:{&quot;x&quot;:-207.38388288368267,&quot;y&quot;:-478.1530094624834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4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5&quot;}},&quot;984cabcd-827c-4bae-a836-90d58a17ed0c&quot;:{&quot;type&quot;:&quot;FIGURE_OBJECT&quot;,&quot;id&quot;:&quot;984cabcd-827c-4bae-a836-90d58a17ed0c&quot;,&quot;relativeTransform&quot;:{&quot;translate&quot;:{&quot;x&quot;:-207.38388288368267,&quot;y&quot;:-512.392387448941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6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&quot;}},&quot;8d512192-61a0-4e2f-b1d6-ed41f940b514&quot;:{&quot;type&quot;:&quot;FIGURE_OBJECT&quot;,&quot;id&quot;:&quot;8d512192-61a0-4e2f-b1d6-ed41f940b514&quot;,&quot;relativeTransform&quot;:{&quot;translate&quot;:{&quot;x&quot;:-207.38388288368267,&quot;y&quot;:-544.7295777694858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8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5&quot;}},&quot;d1d1a0c3-e128-403b-b344-22d3681ac915&quot;:{&quot;type&quot;:&quot;FIGURE_OBJECT&quot;,&quot;id&quot;:&quot;d1d1a0c3-e128-403b-b344-22d3681ac915&quot;,&quot;relativeTransform&quot;:{&quot;translate&quot;:{&quot;x&quot;:-207.38388288368267,&quot;y&quot;:-575.798642979420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8&quot;}},&quot;88c3855f-eee1-4617-8321-3cc066bcccfb&quot;:{&quot;type&quot;:&quot;FIGURE_OBJECT&quot;,&quot;id&quot;:&quot;88c3855f-eee1-4617-8321-3cc066bcccfb&quot;,&quot;relativeTransform&quot;:{&quot;translate&quot;:{&quot;x&quot;:-193.02576556361157,&quot;y&quot;:-419.6180170605872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9&quot;}},&quot;5e8a3a0f-4e54-4f5f-ac50-eaff35bf94ff&quot;:{&quot;type&quot;:&quot;FIGURE_OBJECT&quot;,&quot;id&quot;:&quot;5e8a3a0f-4e54-4f5f-ac50-eaff35bf94ff&quot;,&quot;relativeTransform&quot;:{&quot;translate&quot;:{&quot;x&quot;:-320.5479217597935,&quot;y&quot;:131.73092178596937},&quot;rotate&quot;:0,&quot;skewX&quot;:0,&quot;scale&quot;:{&quot;x&quot;:1,&quot;y&quot;:1}},&quot;opacity&quot;:1,&quot;path&quot;:{&quot;type&quot;:&quot;POLY_LINE&quot;,&quot;points&quot;:[{&quot;x&quot;:-91.46489463246155,&quot;y&quot;:-5.217839276884121},{&quot;x&quot;:-88.10466349922484,&quot;y&quot;:-5.217839276884121},{&quot;x&quot;:-88.10466349922484,&quot;y&quot;:-2.2227700903894743},{&quot;x&quot;:-75.9502279239938,&quot;y&quot;:-2.2227700903894743},{&quot;x&quot;:-75.9502279239938,&quot;y&quot;:4.41688017234074},{&quot;x&quot;:-57.76728459505114,&quot;y&quot;:4.41688017234074},{&quot;x&quot;:-57.76728459505114,&quot;y&quot;:11.354230093089768},{&quot;x&quot;:-50.47516242120406,&quot;y&quot;:11.354230093089768},{&quot;x&quot;:-50.47516242120406,&quot;y&quot;:15.15423009308978},{&quot;x&quot;:-35.02910133428054,&quot;y&quot;:15.15423009308978},{&quot;x&quot;:-35.183040247356985,&quot;y&quot;:18.58373012366964},{&quot;x&quot;:-29.090918073509897,&quot;y&quot;:18.58373012366964},{&quot;x&quot;:-29.090918073509897,&quot;y&quot;:22.6911051313146},{&quot;x&quot;:-20.878539286886223,&quot;y&quot;:22.6911051313146},{&quot;x&quot;:-20.878539286886223,&quot;y&quot;:26.254723404883094},{&quot;x&quot;:-7.670871538707502,&quot;y&quot;:26.254723404883094},{&quot;x&quot;:-7.670871538707502,&quot;y&quot;:28.454723404883097},{&quot;x&quot;:5.73296233538187,&quot;y&quot;:28.454723404883097},{&quot;x&quot;:5.73296233538187,&quot;y&quot;:31.03026143347755},{&quot;x&quot;:35.57324359397742,&quot;y&quot;:31.03026143347755},{&quot;x&quot;:35.57324359397742,&quot;y&quot;:35.50716928632097},{&quot;x&quot;:115.14528308761756,&quot;y&quot;:35.707169286320976}],&quot;closed&quot;:false},&quot;pathStyles&quot;:[{&quot;type&quot;:&quot;FILL&quot;,&quot;fillStyle&quot;:&quot;rgba(0,0,0,0)&quot;},{&quot;type&quot;:&quot;STROKE&quot;,&quot;strokeStyle&quot;:&quot;rgba(231,135,43,1)&quot;,&quot;lineWidth&quot;:2,&quot;lineJoin&quot;:&quot;round&quot;}],&quot;isLocked&quot;:false,&quot;parent&quot;:{&quot;type&quot;:&quot;CHILD&quot;,&quot;parentId&quot;:&quot;c3c28990-1981-43f7-ac85-7403377b53ee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12f79c8d-8cd0-4ccc-9292-3b7e6315540a&quot;:{&quot;type&quot;:&quot;FIGURE_OBJECT&quot;,&quot;id&quot;:&quot;12f79c8d-8cd0-4ccc-9292-3b7e6315540a&quot;,&quot;relativeTransform&quot;:{&quot;translate&quot;:{&quot;x&quot;:-248.61986119261059,&quot;y&quot;:257.005899946518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49,126,194,1)&quot;,&quot;fontWeight&quot;:&quot;normal&quot;,&quot;fontStyle&quot;:&quot;normal&quot;,&quot;decoration&quot;:&quot;none&quot;,&quot;script&quot;:&quot;none&quot;},&quot;range&quot;:[0,8]}],&quot;text&quot;:&quot;High risk&quot;}],&quot;verticalAlign&quot;:&quot;TOP&quot;,&quot;_lastCaretLocation&quot;:{&quot;lineIndex&quot;:0,&quot;runIndex&quot;:0,&quot;charIndex&quot;:6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3&quot;}},&quot;f2f3b312-643b-40db-8dd5-415168a29488&quot;:{&quot;type&quot;:&quot;FIGURE_OBJECT&quot;,&quot;id&quot;:&quot;f2f3b312-643b-40db-8dd5-415168a29488&quot;,&quot;relativeTransform&quot;:{&quot;translate&quot;:{&quot;x&quot;:-258.08322856369125,&quot;y&quot;:184.6081086426889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231,135,43,1)&quot;,&quot;fontWeight&quot;:&quot;normal&quot;,&quot;fontStyle&quot;:&quot;normal&quot;,&quot;decoration&quot;:&quot;none&quot;,&quot;script&quot;:&quot;none&quot;},&quot;range&quot;:[0,16]}],&quot;text&quot;:&quot;Intermediate risk&quot;}],&quot;verticalAlign&quot;:&quot;TOP&quot;,&quot;_lastCaretLocation&quot;:{&quot;lineIndex&quot;:0,&quot;runIndex&quot;:0,&quot;charIndex&quot;:14}},&quot;size&quot;:{&quot;x&quot;:104.3427322632573,&quot;y&quot;:27.56},&quot;targetSize&quot;:{&quot;x&quot;:104.3427322632573,&quot;y&quot;:27.56},&quot;format&quot;:&quot;BETTER_TEXT&quot;,&quot;verticalAlign&quot;:&quot;TOP&quot;},&quot;isLocked&quot;:false,&quot;parent&quot;:{&quot;type&quot;:&quot;CHILD&quot;,&quot;parentId&quot;:&quot;c3c28990-1981-43f7-ac85-7403377b53ee&quot;,&quot;order&quot;:&quot;6&quot;}},&quot;e26f4b37-1c11-4641-a2eb-2cf81dbd334c&quot;:{&quot;type&quot;:&quot;FIGURE_OBJECT&quot;,&quot;id&quot;:&quot;e26f4b37-1c11-4641-a2eb-2cf81dbd334c&quot;,&quot;relativeTransform&quot;:{&quot;translate&quot;:{&quot;x&quot;:-248.6201692209982,&quot;y&quot;:132.2735304944609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192,56,48,1)&quot;,&quot;fontWeight&quot;:&quot;normal&quot;,&quot;fontStyle&quot;:&quot;normal&quot;,&quot;decoration&quot;:&quot;none&quot;,&quot;script&quot;:&quot;none&quot;},&quot;range&quot;:[0,7]}],&quot;text&quot;:&quot;Low risk&quot;}],&quot;verticalAlign&quot;:&quot;TOP&quot;,&quot;_lastCaretLocation&quot;:{&quot;lineIndex&quot;:0,&quot;runIndex&quot;:0,&quot;charIndex&quot;:5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7&quot;}},&quot;8febb689-02f9-40f8-ba19-43c9a0c231dc&quot;:{&quot;relativeTransform&quot;:{&quot;translate&quot;:{&quot;x&quot;:10.001056824917526,&quot;y&quot;:200.7597536470032},&quot;rotate&quot;:0,&quot;skewX&quot;:0,&quot;scale&quot;:{&quot;x&quot;:1,&quot;y&quot;:1}},&quot;type&quot;:&quot;FIGURE_OBJECT&quot;,&quot;id&quot;:&quot;8febb689-02f9-40f8-ba19-43c9a0c231dc&quot;,&quot;parent&quot;:{&quot;type&quot;:&quot;CHILD&quot;,&quot;parentId&quot;:&quot;1dff8c68-ce3e-405f-8ccb-419ea4cef201&quot;,&quot;order&quot;:&quot;999999999999995&quot;},&quot;name&quot;:&quot;Dosage response curve (with therapeutic index)&quot;,&quot;displayName&quot;:&quot;Dosage response curve (with therapeutic index)&quot;,&quot;source&quot;:{&quot;id&quot;:&quot;654baa7304be9b8e2747df6e&quot;,&quot;type&quot;:&quot;ASSETS&quot;},&quot;isPremium&quot;:true},&quot;4bb57176-dc78-4421-b827-9487062cd574&quot;:{&quot;type&quot;:&quot;FIGURE_OBJECT&quot;,&quot;id&quot;:&quot;4bb57176-dc78-4421-b827-9487062cd574&quot;,&quot;relativeTransform&quot;:{&quot;translate&quot;:{&quot;x&quot;:-343.8898628406362,&quot;y&quot;:-213.27788871628192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52, 158, 255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7&quot;}},&quot;08328f2b-0d7f-4af9-be47-ba2df917b3bd&quot;:{&quot;type&quot;:&quot;FIGURE_OBJECT&quot;,&quot;id&quot;:&quot;08328f2b-0d7f-4af9-be47-ba2df917b3bd&quot;,&quot;relativeTransform&quot;:{&quot;translate&quot;:{&quot;x&quot;:-300.4534143760428,&quot;y&quot;:-212.75082062101563},&quot;rotate&quot;:0,&quot;skewX&quot;:0,&quot;scale&quot;:{&quot;x&quot;:1,&quot;y&quot;:1}},&quot;opacity&quot;:1,&quot;path&quot;:{&quot;type&quot;:&quot;POLY_LINE&quot;,&quot;points&quot;:[{&quot;x&quot;:-106.57472600318744,&quot;y&quot;:-82.08893200774186},{&quot;x&quot;:-106.70509536299262,&quot;y&quot;:81.11221674768939},{&quot;x&quot;:107.00281302894854,&quot;y&quot;:81.11221674768939}],&quot;closed&quot;:false},&quot;pathStyles&quot;:[{&quot;type&quot;:&quot;FILL&quot;,&quot;fillStyle&quot;:&quot;transparent&quot;},{&quot;type&quot;:&quot;STROKE&quot;,&quot;strokeStyle&quot;:&quot;#232323&quot;,&quot;lineWidth&quot;:2.0144523192083894,&quot;lineJoin&quot;:&quot;round&quot;,&quot;dashArray&quot;:[0,0]}],&quot;isLocked&quot;:false,&quot;parent&quot;:{&quot;type&quot;:&quot;CHILD&quot;,&quot;parentId&quot;:&quot;8febb689-02f9-40f8-ba19-43c9a0c231dc&quot;,&quot;order&quot;:&quot;12&quot;}},&quot;15eeb561-1e06-491e-af16-571fcee80a2d&quot;:{&quot;type&quot;:&quot;FIGURE_OBJECT&quot;,&quot;id&quot;:&quot;15eeb561-1e06-491e-af16-571fcee80a2d&quot;,&quot;relativeTransform&quot;:{&quot;translate&quot;:{&quot;x&quot;:-410.54272388855657,&quot;y&quot;:-169.7704751588965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5&quot;}},&quot;ef73ab68-a6bc-4f2e-9392-5f2189c2a0c6&quot;:{&quot;type&quot;:&quot;FIGURE_OBJECT&quot;,&quot;id&quot;:&quot;ef73ab68-a6bc-4f2e-9392-5f2189c2a0c6&quot;,&quot;relativeTransform&quot;:{&quot;translate&quot;:{&quot;x&quot;:-410.54272388855645,&quot;y&quot;:-294.3951548140745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1&quot;}},&quot;848b9da1-8c3b-4749-9f30-5dfa4ef70649&quot;:{&quot;type&quot;:&quot;FIGURE_OBJECT&quot;,&quot;id&quot;:&quot;848b9da1-8c3b-4749-9f30-5dfa4ef70649&quot;,&quot;relativeTransform&quot;:{&quot;translate&quot;:{&quot;x&quot;:-410.54272388855645,&quot;y&quot;:-252.8535949290151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7&quot;}},&quot;74eeb09f-a543-44a2-a7ac-32af2551cd29&quot;:{&quot;type&quot;:&quot;FIGURE_OBJECT&quot;,&quot;id&quot;:&quot;74eeb09f-a543-44a2-a7ac-32af2551cd29&quot;,&quot;relativeTransform&quot;:{&quot;translate&quot;:{&quot;x&quot;:-410.54272388855645,&quot;y&quot;:-211.31203504395586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2&quot;}},&quot;d516fdc7-3147-44ed-a76c-e13a7ce2fbbd&quot;:{&quot;type&quot;:&quot;FIGURE_OBJECT&quot;,&quot;id&quot;:&quot;d516fdc7-3147-44ed-a76c-e13a7ce2fbbd&quot;,&quot;relativeTransform&quot;:{&quot;translate&quot;:{&quot;x&quot;:-300.453414376043,&quot;y&quot;:-97.297486971674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#232323&quot;,&quot;fontWeight&quot;:&quot;normal&quot;,&quot;fontStyle&quot;:&quot;normal&quot;,&quot;decoration&quot;:&quot;none&quot;,&quot;script&quot;:&quot;none&quot;},&quot;range&quot;:[0,17]}],&quot;text&quot;:&quot;Drug concentration&quot;}],&quot;verticalAlign&quot;:&quot;TOP&quot;,&quot;_lastCaretLocation&quot;:{&quot;lineIndex&quot;:0,&quot;runIndex&quot;:0,&quot;charIndex&quot;:6}},&quot;size&quot;:{&quot;x&quot;:117.47581202065439,&quot;y&quot;:14.725250128862882},&quot;targetSize&quot;:{&quot;x&quot;:117.47581202065439,&quot;y&quot;:14.725250128862882},&quot;format&quot;:&quot;BETTER_TEXT&quot;,&quot;verticalAlign&quot;:&quot;TOP&quot;},&quot;isLocked&quot;:false,&quot;parent&quot;:{&quot;type&quot;:&quot;CHILD&quot;,&quot;parentId&quot;:&quot;8febb689-02f9-40f8-ba19-43c9a0c231dc&quot;,&quot;order&quot;:&quot;21&quot;}},&quot;65f050dc-a27a-4de6-b51d-e59fbcd9a360&quot;:{&quot;type&quot;:&quot;FIGURE_OBJECT&quot;,&quot;id&quot;:&quot;65f050dc-a27a-4de6-b51d-e59fbcd9a360&quot;,&quot;relativeTransform&quot;:{&quot;translate&quot;:{&quot;x&quot;:-446.9946493712706,&quot;y&quot;:-212.75082062101566},&quot;rotate&quot;:-1.5707963267948966,&quot;skewX&quot;:3.697785493223493e-32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,&quot;color&quot;:&quot;#232323&quot;,&quot;fontWeight&quot;:&quot;normal&quot;,&quot;fontStyle&quot;:&quot;normal&quot;,&quot;decoration&quot;:&quot;none&quot;,&quot;script&quot;:&quot;none&quot;},&quot;range&quot;:[0,24]}],&quot;text&quot;:&quot;Percentage responding (%)&quot;}],&quot;verticalAlign&quot;:&quot;TOP&quot;,&quot;_lastCaretLocation&quot;:{&quot;lineIndex&quot;:0,&quot;runIndex&quot;:-1,&quot;charIndex&quot;:-1,&quot;endOfLine&quot;:true}},&quot;size&quot;:{&quot;x&quot;:153.7763686174709,&quot;y&quot;:14.725250128862886},&quot;targetSize&quot;:{&quot;x&quot;:153.7763686174709,&quot;y&quot;:14.725250128862886},&quot;format&quot;:&quot;BETTER_TEXT&quot;,&quot;verticalAlign&quot;:&quot;TOP&quot;},&quot;isLocked&quot;:false,&quot;parent&quot;:{&quot;type&quot;:&quot;CHILD&quot;,&quot;parentId&quot;:&quot;8febb689-02f9-40f8-ba19-43c9a0c231dc&quot;,&quot;order&quot;:&quot;22&quot;}},&quot;7382a475-aff8-47e8-a195-5ce1c3a44ef9&quot;:{&quot;type&quot;:&quot;FIGURE_OBJECT&quot;,&quot;id&quot;:&quot;7382a475-aff8-47e8-a195-5ce1c3a44ef9&quot;,&quot;relativeTransform&quot;:{&quot;translate&quot;:{&quot;x&quot;:-420.18253904655705,&quot;y&quot;:-131.9496129674118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8.279513954156863,&quot;y&quot;:11.07948775564614},&quot;targetSize&quot;:{&quot;x&quot;:8.279513954156863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5&quot;}},&quot;1a5293c6-8501-482c-a56a-b166a9f95b37&quot;:{&quot;type&quot;:&quot;FIGURE_OBJECT&quot;,&quot;id&quot;:&quot;1a5293c6-8501-482c-a56a-b166a9f95b37&quot;,&quot;relativeTransform&quot;:{&quot;translate&quot;:{&quot;x&quot;:-421.74364188792975,&quot;y&quot;:-168.3504467947760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2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719636901989,&quot;y&quot;:11.07948775564614},&quot;targetSize&quot;:{&quot;x&quot;:11.401719636901989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7&quot;}},&quot;a4eab079-5ceb-4771-9e02-fc9844c9c31e&quot;:{&quot;type&quot;:&quot;FIGURE_OBJECT&quot;,&quot;id&quot;:&quot;a4eab079-5ceb-4771-9e02-fc9844c9c31e&quot;,&quot;relativeTransform&quot;:{&quot;translate&quot;:{&quot;x&quot;:-421.74349392041324,&quot;y&quot;:-211.0173667839624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5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423701868946,&quot;y&quot;:11.07948775564614},&quot;targetSize&quot;:{&quot;x&quot;:11.401423701868946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&quot;}},&quot;822dba19-0ea5-4d53-ad18-7ceb5f406eeb&quot;:{&quot;type&quot;:&quot;FIGURE_OBJECT&quot;,&quot;id&quot;:&quot;822dba19-0ea5-4d53-ad18-7ceb5f406eeb&quot;,&quot;relativeTransform&quot;:{&quot;translate&quot;:{&quot;x&quot;:-421.7436077146035,&quot;y&quot;:-252.8534886817850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7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651290249625,&quot;y&quot;:11.07948775564614},&quot;targetSize&quot;:{&quot;x&quot;:11.40165129024962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5&quot;}},&quot;3d697fbb-3195-41ad-a795-c0c2b02aad61&quot;:{&quot;type&quot;:&quot;FIGURE_OBJECT&quot;,&quot;id&quot;:&quot;3d697fbb-3195-41ad-a795-c0c2b02aad61&quot;,&quot;relativeTransform&quot;:{&quot;translate&quot;:{&quot;x&quot;:-424.32373633775785,&quot;y&quot;:-294.395118029420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6.56190853655818,&quot;y&quot;:11.07948775564614},&quot;targetSize&quot;:{&quot;x&quot;:16.56190853655818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4&quot;}},&quot;98edf629-73ad-455a-8886-abb81373b413&quot;:{&quot;type&quot;:&quot;FIGURE_OBJECT&quot;,&quot;id&quot;:&quot;98edf629-73ad-455a-8886-abb81373b413&quot;,&quot;relativeTransform&quot;:{&quot;translate&quot;:{&quot;x&quot;:-411.1487022970944,&quot;y&quot;:-131.94981017369554},&quot;rotate&quot;:0,&quot;skewX&quot;:0,&quot;scale&quot;:{&quot;x&quot;:1,&quot;y&quot;:1}},&quot;opacity&quot;:1,&quot;path&quot;:{&quot;type&quot;:&quot;POLY_LINE&quot;,&quot;points&quot;:[{&quot;x&quot;:-3.155896505321774,&quot;y&quot;:0},{&quot;x&quot;:3.155896505321774,&quot;y&quot;:0}],&quot;closed&quot;:false},&quot;pathStyles&quot;:[{&quot;type&quot;:&quot;FILL&quot;,&quot;fillStyle&quot;:&quot;transparent&quot;},{&quot;type&quot;:&quot;STROKE&quot;,&quot;strokeStyle&quot;:&quot;#232323&quot;,&quot;lineWidth&quot;:0.4519617644120323,&quot;lineJoin&quot;:&quot;round&quot;,&quot;dashArray&quot;:[0,0]}],&quot;isLocked&quot;:false,&quot;parent&quot;:{&quot;type&quot;:&quot;CHILD&quot;,&quot;parentId&quot;:&quot;8febb689-02f9-40f8-ba19-43c9a0c231dc&quot;,&quot;order&quot;:&quot;45&quot;}},&quot;dd119c84-8923-48b7-99c7-7a628cc7c15c&quot;:{&quot;type&quot;:&quot;FIGURE_OBJECT&quot;,&quot;id&quot;:&quot;dd119c84-8923-48b7-99c7-7a628cc7c15c&quot;,&quot;relativeTransform&quot;:{&quot;translate&quot;:{&quot;x&quot;:-323.51237451959275,&quot;y&quot;:-211.01767670174814},&quot;rotate&quot;:0,&quot;skewX&quot;:0,&quot;scale&quot;:{&quot;x&quot;:1,&quot;y&quot;:1}},&quot;opacity&quot;:1,&quot;path&quot;:{&quot;type&quot;:&quot;POLY_LINE&quot;,&quot;points&quot;:[{&quot;x&quot;:-83.2356962039521,&quot;y&quot;:0},{&quot;x&quot;:83.2356962039521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5,&quot;lineJoin&quot;:&quot;round&quot;,&quot;dashArray&quot;:[3]}],&quot;isLocked&quot;:false,&quot;parent&quot;:{&quot;type&quot;:&quot;CHILD&quot;,&quot;parentId&quot;:&quot;8febb689-02f9-40f8-ba19-43c9a0c231dc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0a1f7d5-ad9d-4d12-ac88-51a962ec6295&quot;:{&quot;type&quot;:&quot;FIGURE_OBJECT&quot;,&quot;id&quot;:&quot;f0a1f7d5-ad9d-4d12-ac88-51a962ec6295&quot;,&quot;relativeTransform&quot;:{&quot;translate&quot;:{&quot;x&quot;:-239.9800693887901,&quot;y&quot;:-140.50178775806097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57&quot;},&quot;connectorInfo&quot;:{&quot;connectedObjects&quot;:[],&quot;type&quot;:&quot;LINE&quot;,&quot;offset&quot;:{&quot;x&quot;:0,&quot;y&quot;:0},&quot;bending&quot;:0.1,&quot;firstElementIsHead&quot;:true,&quot;customized&quot;:false}},&quot;b90d59c5-7c58-4775-bd50-b6e11b1573f6&quot;:{&quot;type&quot;:&quot;FIGURE_OBJECT&quot;,&quot;id&quot;:&quot;b90d59c5-7c58-4775-bd50-b6e11b1573f6&quot;,&quot;relativeTransform&quot;:{&quot;translate&quot;:{&quot;x&quot;:-239.9800693887901,&quot;y&quot;:-187.059570926393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c7a74133-7a0a-4d46-9d51-a400a40895c7&quot;:{&quot;type&quot;:&quot;FIGURE_OBJECT&quot;,&quot;id&quot;:&quot;c7a74133-7a0a-4d46-9d51-a400a40895c7&quot;,&quot;relativeTransform&quot;:{&quot;translate&quot;:{&quot;x&quot;:-339.3156472365244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&quot;}},&quot;63aa35b9-1249-4b1e-9cbe-31a376fe5738&quot;:{&quot;type&quot;:&quot;FIGURE_OBJECT&quot;,&quot;id&quot;:&quot;63aa35b9-1249-4b1e-9cbe-31a376fe5738&quot;,&quot;relativeTransform&quot;:{&quot;translate&quot;:{&quot;x&quot;:-248.2761083355568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1&quot;}},&quot;4242ea90-52c0-4ea7-a01f-af6018ee4f74&quot;:{&quot;type&quot;:&quot;FIGURE_OBJECT&quot;,&quot;id&quot;:&quot;4242ea90-52c0-4ea7-a01f-af6018ee4f74&quot;,&quot;relativeTransform&quot;:{&quot;translate&quot;:{&quot;x&quot;:-331.67247794567925,&quot;y&quot;:-155.3543910733098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ED50&quot;}],&quot;verticalAlign&quot;:&quot;TOP&quot;,&quot;_lastCaretLocation&quot;:{&quot;lineIndex&quot;:0,&quot;runIndex&quot;:-1,&quot;charIndex&quot;:-1,&quot;endOfLine&quot;:true}},&quot;size&quot;:{&quot;x&quot;:20.39495368119182,&quot;y&quot;:11.07948775564614},&quot;targetSize&quot;:{&quot;x&quot;:20.39495368119182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2&quot;}},&quot;86e3855e-9dd6-4a39-a78a-4433884ba37e&quot;:{&quot;type&quot;:&quot;FIGURE_OBJECT&quot;,&quot;id&quot;:&quot;86e3855e-9dd6-4a39-a78a-4433884ba37e&quot;,&quot;relativeTransform&quot;:{&quot;translate&quot;:{&quot;x&quot;:-239.9800693887901,&quot;y&quot;:-155.354789569337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TD50&quot;}],&quot;verticalAlign&quot;:&quot;TOP&quot;,&quot;_lastCaretLocation&quot;:{&quot;lineIndex&quot;:0,&quot;runIndex&quot;:0,&quot;charIndex&quot;:1}},&quot;size&quot;:{&quot;x&quot;:21.069762817369604,&quot;y&quot;:11.07948775564614},&quot;targetSize&quot;:{&quot;x&quot;:21.06976281736960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5&quot;}},&quot;6adf2d02-b462-4e9c-ad1f-f3af09e5a08b&quot;:{&quot;type&quot;:&quot;FIGURE_OBJECT&quot;,&quot;id&quot;:&quot;6adf2d02-b462-4e9c-ad1f-f3af09e5a08b&quot;,&quot;relativeTransform&quot;:{&quot;translate&quot;:{&quot;x&quot;:-361.5911547246123,&quot;y&quot;:-267.3239974026016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52, 158, 255, 1)&quot;,&quot;fontWeight&quot;:&quot;normal&quot;,&quot;fontStyle&quot;:&quot;normal&quot;,&quot;decoration&quot;:&quot;none&quot;,&quot;script&quot;:&quot;none&quot;},&quot;range&quot;:[0,17]}],&quot;text&quot;:&quot;Therapeutic effect&quot;}],&quot;verticalAlign&quot;:&quot;TOP&quot;,&quot;_lastCaretLocation&quot;:{&quot;lineIndex&quot;:0,&quot;runIndex&quot;:-1,&quot;charIndex&quot;:-1,&quot;endOfLine&quot;:true}},&quot;size&quot;:{&quot;x&quot;:66.56481793751908,&quot;y&quot;:28.736814278855626},&quot;targetSize&quot;:{&quot;x&quot;:66.56481793751908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2&quot;}},&quot;cebbc444-2f8a-4aba-824f-f7e95caf8bb8&quot;:{&quot;type&quot;:&quot;FIGURE_OBJECT&quot;,&quot;id&quot;:&quot;cebbc444-2f8a-4aba-824f-f7e95caf8bb8&quot;,&quot;relativeTransform&quot;:{&quot;translate&quot;:{&quot;x&quot;:-251.10144219406436,&quot;y&quot;:-266.9253493847445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220, 31, 22, 1)&quot;,&quot;fontWeight&quot;:&quot;normal&quot;,&quot;fontStyle&quot;:&quot;normal&quot;,&quot;decoration&quot;:&quot;none&quot;,&quot;script&quot;:&quot;none&quot;},&quot;range&quot;:[0,11]}],&quot;text&quot;:&quot;Toxic effect&quot;}],&quot;verticalAlign&quot;:&quot;TOP&quot;,&quot;_lastCaretLocation&quot;:{&quot;lineIndex&quot;:0,&quot;runIndex&quot;:-1,&quot;charIndex&quot;:-1,&quot;endOfLine&quot;:true}},&quot;size&quot;:{&quot;x&quot;:33.85377103731295,&quot;y&quot;:28.736814278855626},&quot;targetSize&quot;:{&quot;x&quot;:33.85377103731295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5&quot;}},&quot;bcc07695-58ec-412f-9833-e7e54832d40e&quot;:{&quot;type&quot;:&quot;FIGURE_OBJECT&quot;,&quot;id&quot;:&quot;bcc07695-58ec-412f-9833-e7e54832d40e&quot;,&quot;relativeTransform&quot;:{&quot;translate&quot;:{&quot;x&quot;:-287.2348107547298,&quot;y&quot;:-211.07883859295544},&quot;rotate&quot;:0,&quot;skewX&quot;:0,&quot;scale&quot;:{&quot;x&quot;:1,&quot;y&quot;:1}},&quot;opacity&quot;:1,&quot;path&quot;:{&quot;type&quot;:&quot;POLY_LINE&quot;,&quot;points&quot;:[{&quot;x&quot;:-44.51358925301146,&quot;y&quot;:0},{&quot;x&quot;:45.84414199089579,&quot;y&quot;:0}],&quot;closed&quot;:false},&quot;pathStyles&quot;:[{&quot;type&quot;:&quot;FILL&quot;,&quot;fillStyle&quot;:&quot;rgba(0,0,0,0)&quot;},{&quot;type&quot;:&quot;STROKE&quot;,&quot;strokeStyle&quot;:&quot;#232323&quot;,&quot;lineWidth&quot;:2.0110624429884503,&quot;lineJoin&quot;:&quot;round&quot;}],&quot;pathMarkers&quot;:{&quot;markerStart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febb689-02f9-40f8-ba19-43c9a0c231dc&quot;,&quot;order&quot;:&quot;67&quot;},&quot;connectorInfo&quot;:{&quot;connectedObjects&quot;:[],&quot;type&quot;:&quot;LINE&quot;,&quot;offset&quot;:{&quot;x&quot;:0,&quot;y&quot;:0},&quot;bending&quot;:0.1,&quot;firstElementIsHead&quot;:true,&quot;customized&quot;:false}},&quot;78241bc8-22d3-45d2-a142-6716385532ba&quot;:{&quot;type&quot;:&quot;FIGURE_OBJECT&quot;,&quot;id&quot;:&quot;78241bc8-22d3-45d2-a142-6716385532ba&quot;,&quot;relativeTransform&quot;:{&quot;translate&quot;:{&quot;x&quot;:-288.47939104321455,&quot;y&quot;:-194.6890920505698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rgba(23,23,23,1)&quot;,&quot;fontWeight&quot;:&quot;bold&quot;,&quot;fontStyle&quot;:&quot;normal&quot;,&quot;decoration&quot;:&quot;none&quot;,&quot;script&quot;:&quot;none&quot;},&quot;range&quot;:[0,16]}],&quot;text&quot;:&quot;Therapeutic index&quot;}],&quot;verticalAlign&quot;:&quot;TOP&quot;,&quot;_lastCaretLocation&quot;:{&quot;lineIndex&quot;:0,&quot;runIndex&quot;:-1,&quot;charIndex&quot;:-1,&quot;endOfLine&quot;:true}},&quot;size&quot;:{&quot;x&quot;:70.07844265343327,&quot;y&quot;:28.542362148464203},&quot;targetSize&quot;:{&quot;x&quot;:70.07844265343327,&quot;y&quot;:28.542362148464203},&quot;format&quot;:&quot;BETTER_TEXT&quot;,&quot;verticalAlign&quot;:&quot;TOP&quot;},&quot;isLocked&quot;:false,&quot;parent&quot;:{&quot;type&quot;:&quot;CHILD&quot;,&quot;parentId&quot;:&quot;8febb689-02f9-40f8-ba19-43c9a0c231dc&quot;,&quot;order&quot;:&quot;7&quot;}},&quot;b9d82094-b38d-454d-bfa5-b0228b5c231f&quot;:{&quot;type&quot;:&quot;FIGURE_OBJECT&quot;,&quot;id&quot;:&quot;b9d82094-b38d-454d-bfa5-b0228b5c231f&quot;,&quot;relativeTransform&quot;:{&quot;translate&quot;:{&quot;x&quot;:-331.7637959293409,&quot;y&quot;:-139.92010802065815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76256b32-538c-4857-b460-b8716718d3b9&quot;:{&quot;type&quot;:&quot;FIGURE_OBJECT&quot;,&quot;id&quot;:&quot;76256b32-538c-4857-b460-b8716718d3b9&quot;,&quot;relativeTransform&quot;:{&quot;translate&quot;:{&quot;x&quot;:-331.7637959293409,&quot;y&quot;:-186.4778911889902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2&quot;},&quot;connectorInfo&quot;:{&quot;connectedObjects&quot;:[],&quot;type&quot;:&quot;LINE&quot;,&quot;offset&quot;:{&quot;x&quot;:0,&quot;y&quot;:0},&quot;bending&quot;:0.1,&quot;firstElementIsHead&quot;:true,&quot;customized&quot;:false}},&quot;08192fa7-ceb2-4b8b-b662-ee37c2100bb4&quot;:{&quot;type&quot;:&quot;FIGURE_OBJECT&quot;,&quot;id&quot;:&quot;08192fa7-ceb2-4b8b-b662-ee37c2100bb4&quot;,&quot;relativeTransform&quot;:{&quot;translate&quot;:{&quot;x&quot;:-384.8354166870084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1&quot;}},&quot;995519c0-84e4-48a1-bc37-4a38c1b04bb2&quot;:{&quot;type&quot;:&quot;FIGURE_OBJECT&quot;,&quot;id&quot;:&quot;995519c0-84e4-48a1-bc37-4a38c1b04bb2&quot;,&quot;relativeTransform&quot;:{&quot;translate&quot;:{&quot;x&quot;:-293.795877786040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2&quot;}},&quot;64f5b049-23ba-48bf-8d64-d0e516f628c1&quot;:{&quot;type&quot;:&quot;FIGURE_OBJECT&quot;,&quot;id&quot;:&quot;64f5b049-23ba-48bf-8d64-d0e516f628c1&quot;,&quot;relativeTransform&quot;:{&quot;translate&quot;:{&quot;x&quot;:-202.7563388850730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5&quot;}},&quot;a1196b76-2890-4144-9ce1-3c8456fbf70d&quot;:{&quot;type&quot;:&quot;FIGURE_OBJECT&quot;,&quot;id&quot;:&quot;a1196b76-2890-4144-9ce1-3c8456fbf70d&quot;,&quot;relativeTransform&quot;:{&quot;translate&quot;:{&quot;x&quot;:-384.8354029636293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0.1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77&quot;}},&quot;cfd94383-559f-48c4-aa3f-74a9d7767abb&quot;:{&quot;type&quot;:&quot;FIGURE_OBJECT&quot;,&quot;id&quot;:&quot;cfd94383-559f-48c4-aa3f-74a9d7767abb&quot;,&quot;relativeTransform&quot;:{&quot;translate&quot;:{&quot;x&quot;:-339.315596935773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1&quot;}],&quot;verticalAlign&quot;:&quot;TOP&quot;,&quot;_lastCaretLocation&quot;:{&quot;lineIndex&quot;:0,&quot;runIndex&quot;:-1,&quot;charIndex&quot;:-1,&quot;endOfLine&quot;:true}},&quot;size&quot;:{&quot;x&quot;:7.583556975005887,&quot;y&quot;:11.07948775564614},&quot;targetSize&quot;:{&quot;x&quot;:7.583556975005887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&quot;}},&quot;d8c6295f-e40f-4ee4-a992-86ba505d071a&quot;:{&quot;type&quot;:&quot;FIGURE_OBJECT&quot;,&quot;id&quot;:&quot;d8c6295f-e40f-4ee4-a992-86ba505d071a&quot;,&quot;relativeTransform&quot;:{&quot;translate&quot;:{&quot;x&quot;:-293.795718027358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10&quot;}],&quot;verticalAlign&quot;:&quot;TOP&quot;,&quot;_lastCaretLocation&quot;:{&quot;lineIndex&quot;:0,&quot;runIndex&quot;:-1,&quot;charIndex&quot;:-1,&quot;endOfLine&quot;:true}},&quot;size&quot;:{&quot;x&quot;:10.443458350743605,&quot;y&quot;:11.07948775564614},&quot;targetSize&quot;:{&quot;x&quot;:10.44345835074360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5&quot;}},&quot;2e63c332-be24-4c60-a28c-d9099794d8da&quot;:{&quot;type&quot;:&quot;FIGURE_OBJECT&quot;,&quot;id&quot;:&quot;2e63c332-be24-4c60-a28c-d9099794d8da&quot;,&quot;relativeTransform&quot;:{&quot;translate&quot;:{&quot;x&quot;:-248.5342732063091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&quot;}},&quot;b7c173be-3084-4ee1-8e87-eaa92981b540&quot;:{&quot;type&quot;:&quot;FIGURE_OBJECT&quot;,&quot;id&quot;:&quot;b7c173be-3084-4ee1-8e87-eaa92981b540&quot;,&quot;relativeTransform&quot;:{&quot;translate&quot;:{&quot;x&quot;:-202.7563246133222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3]}],&quot;text&quot;:&quot;1000&quot;}],&quot;verticalAlign&quot;:&quot;TOP&quot;,&quot;_lastCaretLocation&quot;:{&quot;lineIndex&quot;:0,&quot;runIndex&quot;:-1,&quot;charIndex&quot;:-1,&quot;endOfLine&quot;:true}},&quot;size&quot;:{&quot;x&quot;:20.88691670148721,&quot;y&quot;:11.07948775564614},&quot;targetSize&quot;:{&quot;x&quot;:20.88691670148721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5&quot;}},&quot;3e28d126-10c4-4216-b51b-f495e6a8dd97&quot;:{&quot;type&quot;:&quot;FIGURE_OBJECT&quot;,&quot;id&quot;:&quot;3e28d126-10c4-4216-b51b-f495e6a8dd97&quot;,&quot;relativeTransform&quot;:{&quot;translate&quot;:{&quot;x&quot;:-252.37108197506265,&quot;y&quot;:-213.2778887162819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220, 31, 22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2&quot;}},&quot;f1597a28-7a74-437b-ae34-d492d616e16d&quot;:{&quot;relativeTransform&quot;:{&quot;translate&quot;:{&quot;x&quot;:155.70452981347808,&quot;y&quot;:-260.32626857146187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9.691662755504067,&quot;y&quot;:-33.12582985698263},&quot;rotate&quot;:-0.1752674646240147},&quot;opacity&quot;:1,&quot;path&quot;:{&quot;type&quot;:&quot;POLY_LINE&quot;,&quot;points&quot;:[{&quot;x&quot;:-17.56229750769572,&quot;y&quot;:-8.516656214734503},{&quot;x&quot;:-16.331219394941396,&quot;y&quot;:-5.9317264408798405},{&quot;x&quot;:-16.285583615006935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4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35.27412415298564,&quot;y&quot;:-33.12586994463036},&quot;rotate&quot;:0.1752674646240147},&quot;opacity&quot;:1,&quot;path&quot;:{&quot;type&quot;:&quot;POLY_LINE&quot;,&quot;points&quot;:[{&quot;x&quot;:17.56229750769571,&quot;y&quot;:-8.516656214734503},{&quot;x&quot;:16.33121939494139,&quot;y&quot;:-5.9317264408798405},{&quot;x&quot;:16.28558361500693,&quot;y&quot;:-2.49548994107031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3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38.76849172550028,&quot;y&quot;:-30.005004657251224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38.768496710544994,&quot;y&quot;:-1.5906103395586326},&quot;rotate&quot;:2.220446049250313e-16},&quot;opacity&quot;:1,&quot;path&quot;:{&quot;type&quot;:&quot;POLY_LINE&quot;,&quot;points&quot;:[{&quot;x&quot;:16.285583615006967,&quot;y&quot;:-7.019677627483423},{&quot;x&quot;:16.285583615006967,&quot;y&quot;:-2.495489941070317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25479994829465286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22.056465825439293,&quot;y&quot;:-0.98451814172961},&quot;rotate&quot;:0,&quot;skewX&quot;:0,&quot;scale&quot;:{&quot;x&quot;:0.07584710753606029,&quot;y&quot;:0.07584710753606029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38.89062911032336,&quot;y&quot;:8.810273068027403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61.4435752465307,&quot;y&quot;:-40.234346665390746},&quot;rotate&quot;:0,&quot;skewX&quot;:0,&quot;scale&quot;:{&quot;x&quot;:0.17179950208793018,&quot;y&quot;:0.17179950208793016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61.461166288009615,&quot;y&quot;:-34.47487862914939},&quot;rotate&quot;:0,&quot;skewX&quot;:0,&quot;scale&quot;:{&quot;x&quot;:0.11620148026561447,&quot;y&quot;:0.17179950208793018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61.432970340592185,&quot;y&quot;:-28.72265385248376},&quot;rotate&quot;:0,&quot;skewX&quot;:0,&quot;scale&quot;:{&quot;x&quot;:0.07860688370909212,&quot;y&quot;:0.17179950208793024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61.43301992345734,&quot;y&quot;:-23.050132985505506},&quot;rotate&quot;:0,&quot;skewX&quot;:0,&quot;scale&quot;:{&quot;x&quot;:0.05354381933807726,&quot;y&quot;:0.17179950208793024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14.94871985566109,&quot;y&quot;:-42.43313922000895},&quot;rotate&quot;:-1.0051874761010944,&quot;skewX&quot;:-5.940524075227336e-17,&quot;scale&quot;:{&quot;x&quot;:0.17088452980237423,&quot;y&quot;:0.170884529802374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22.96448444805376,&quot;y&quot;:-39.131894100718405},&quot;rotate&quot;:5.477851993065858,&quot;skewX&quot;:4.706064749436481e-16,&quot;scale&quot;:{&quot;x&quot;:-0.1717240696986789,&quot;y&quot;:0.17172406969867873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31.121544847287698,&quot;y&quot;:-41.0521604753754},&quot;rotate&quot;:2.2406484577225645,&quot;skewX&quot;:-1.188104815045468e-16,&quot;scale&quot;:{&quot;x&quot;:0.17088452980237417,&quot;y&quot;:0.17088452980237412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237.18997915162177,&quot;y&quot;:-280.67422883756905},&quot;rotate&quot;:0,&quot;skewX&quot;:0,&quot;scale&quot;:{&quot;x&quot;:1,&quot;y&quot;:1}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67.67299675521558,&quot;y&quot;:1.2709946896465953},&quot;rotate&quot;:0,&quot;skewX&quot;:0,&quot;scale&quot;:{&quot;x&quot;:0.047094144117953166,&quot;y&quot;:0.04640800190135392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67.3780603973895,&quot;y&quot;:-18.801286184508943},&quot;rotate&quot;:-2.120395759733497e-16,&quot;skewX&quot;:5.709022559447917e-17},&quot;opacity&quot;:1,&quot;path&quot;:{&quot;type&quot;:&quot;RIGHT_TRIANGLE&quot;,&quot;size&quot;:{&quot;x&quot;:-31.05951050832807,&quot;y&quot;:3.96199533917875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73.38722771973677,&quot;y&quot;:-14.14923195379501},&quot;rotate&quot;:0},&quot;opacity&quot;:1,&quot;path&quot;:{&quot;type&quot;:&quot;POLY_LINE&quot;,&quot;points&quot;:[{&quot;x&quot;:-9.43045740483635,&quot;y&quot;:0},{&quot;x&quot;:21.05318830983482,&quot;y&quot;:0}],&quot;closed&quot;:false},&quot;pathStyles&quot;:[{&quot;type&quot;:&quot;FILL&quot;,&quot;fillStyle&quot;:&quot;rgba(0,0,0,0)&quot;},{&quot;type&quot;:&quot;STROKE&quot;,&quot;strokeStyle&quot;:&quot;#232323&quot;,&quot;lineWidth&quot;:0.1800857829728494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44.98036403552371,&quot;y&quot;:-1.1690383586622195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44.98036403552371,&quot;y&quot;:3.7110484306639586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41.14537694464627,&quot;y&quot;:-1.087690223875198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41.14537694464627,&quot;y&quot;:3.71100042506546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5.494965115098206,&quot;y&quot;:0.9810133658638878},&quot;targetSize&quot;:{&quot;x&quot;:5.494965115098206,&quot;y&quot;:0.9810133658638878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2.7228107256091514},&quot;rotate&quot;:0},&quot;opacity&quot;:1},&quot;35f9e7ed-0e67-4110-966d-6411a60784d8&quot;:{&quot;type&quot;:&quot;FIGURE_OBJECT&quot;,&quot;id&quot;:&quot;35f9e7ed-0e67-4110-966d-6411a60784d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5.400079200391152},&quot;rotate&quot;:0},&quot;opacity&quot;:1},&quot;afb3c983-29d3-492c-afee-51337923e8a2&quot;:{&quot;type&quot;:&quot;FIGURE_OBJECT&quot;,&quot;id&quot;:&quot;afb3c983-29d3-492c-afee-51337923e8a2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8.122889926000305},&quot;rotate&quot;:0},&quot;opacity&quot;:1},&quot;a54b4e06-8fde-4def-8e14-c639dd97757e&quot;:{&quot;type&quot;:&quot;FIGURE_OBJECT&quot;,&quot;id&quot;:&quot;a54b4e06-8fde-4def-8e14-c639dd97757e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0.832572814182413},&quot;rotate&quot;:0},&quot;opacity&quot;:1},&quot;8bfbdbc7-1544-40ed-961c-ccb561a224da&quot;:{&quot;type&quot;:&quot;FIGURE_OBJECT&quot;,&quot;id&quot;:&quot;8bfbdbc7-1544-40ed-961c-ccb561a224da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13.522969126391454},&quot;rotate&quot;:0},&quot;opacity&quot;:1},&quot;702fe037-a6f6-41af-b96c-4d2ad76e7a08&quot;:{&quot;type&quot;:&quot;FIGURE_OBJECT&quot;,&quot;id&quot;:&quot;702fe037-a6f6-41af-b96c-4d2ad76e7a08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46, 244, 214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16.245779852000606},&quot;rotate&quot;:0},&quot;opacity&quot;:1},&quot;abcc425c-864e-4eb3-a4e7-35ecfec97936&quot;:{&quot;type&quot;:&quot;FIGURE_OBJECT&quot;,&quot;id&quot;:&quot;abcc425c-864e-4eb3-a4e7-35ecfec97936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18.955462740182703},&quot;rotate&quot;:0},&quot;opacity&quot;:1},&quot;e1971bb6-36ca-496f-ad52-a4eed8d2c78f&quot;:{&quot;type&quot;:&quot;FIGURE_OBJECT&quot;,&quot;id&quot;:&quot;e1971bb6-36ca-496f-ad52-a4eed8d2c78f&quot;,&quot;relativeTransform&quot;:{&quot;translate&quot;:{&quot;x&quot;:-52.0767893874802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54.767185699689236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57.4575820118982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60.1392401168194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62.83838832064649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65.5112808496194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68.2016771618285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70.9095772572736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73.59997356948267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76.28777672861969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78.98076619390073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81.65625187594574,&quot;y&quot;:-8.065674626963052},&quot;rotate&quot;:0},&quot;opacity&quot;:1,&quot;path&quot;:{&quot;type&quot;:&quot;ELLIPSE&quot;,&quot;size&quot;:{&quot;x&quot;:2.1024811946492123,&quot;y&quot;:2.1024811946492123}},&quot;pathStyles&quot;:[{&quot;type&quot;:&quot;FILL&quot;,&quot;fillStyle&quot;:&quot;rgb(117, 198, 255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57.46251281725949,&quot;y&quot;:-8.0730400485140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54.75491592747518,&quot;y&quot;:-8.073040048514038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52.058110184715346,&quot;y&quot;:-8.07304004851403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60.143806517107386,&quot;y&quot;:-8.0731032519664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65.64352316983985,&quot;y&quot;:-8.07304541166946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62.827800007775615,&quot;y&quot;:-8.0731032519664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57.46251281725949,&quot;y&quot;:-5.369343470126189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54.75491592747518,&quot;y&quot;:-5.369343470126189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52.058110184715346,&quot;y&quot;:-5.369343470126189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52.058110184715346,&quot;y&quot;:-2.645167587182181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52.058110184715346,&quot;y&quot;:0.03927738716776197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52.058110184715346,&quot;y&quot;:2.782779366142712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52.058110184715346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52.058110184715346,&quot;y&quot;:8.1714857848330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52.058110184715346,&quot;y&quot;:10.89595610451023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60.143747438772046,&quot;y&quot;:-5.369234212972379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62.906299676406434,&quot;y&quot;:-5.369372575348595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65.54540109687491,&quot;y&quot;:-2.66558973321142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62.8378042070905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60.14099846433078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68.22669479672282,&quot;y&quot;:-2.665652936663816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70.91068828739105,&quot;y&quot;:-2.6656529366638164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57.44792057236121,&quot;y&quot;:-2.665589733211426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54.76484901672347,&quot;y&quot;:-2.665589733211426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73.74706907640943,&quot;y&quot;:-2.665700528356296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60.169132268283946,&quot;y&quot;:0.03933685590801832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57.46153537849959,&quot;y&quot;:0.03933685590801832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54.764729635739776,&quot;y&quot;:0.03933685590801832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62.850425968131816,&quot;y&quot;:0.03927365245562813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68.35014262086429,&quot;y&quot;:0.0393314927525874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65.53441945880004,&quot;y&quot;:0.03927365245562813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60.169132268283946,&quot;y&quot;:2.7420286788630284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57.46153537849959,&quot;y&quot;:2.7420286788630284},&quot;rotate&quot;:0},&quot;opacity&quot;:0.7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54.764729635739776,&quot;y&quot;:2.7420286788630284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62.850425968131816,&quot;y&quot;:2.741965475410638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68.35014262086429,&quot;y&quot;:2.74202331570759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65.53441945880004,&quot;y&quot;:2.741965475410638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54.7649222638070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57.46251281725952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60.169128693678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62.8376812515009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65.54527814128525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68.21284968574234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70.92142758889251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73.58801811998373,&quot;y&quot;:5.487433215829445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76.32563401876348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78.96318655422513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81.67372648410709,&quot;y&quot;:5.487237013156278},&quot;rotate&quot;:0},&quot;opacity&quot;:1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54.75479926351265,&quot;y&quot;:8.188931684454303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57.44792628398402,&quot;y&quot;:8.149703553398735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60.20832029221355,&quot;y&quot;:8.228242462964808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57.46251281725949,&quot;y&quot;:10.892592978217992},&quot;rotate&quot;:0},&quot;opacity&quot;:0.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54.75491592747518,&quot;y&quot;:10.892592978217992},&quot;rotate&quot;:0},&quot;opacity&quot;:0.8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60.143747438772046,&quot;y&quot;:10.892702235371802},&quot;rotate&quot;:0},&quot;opacity&quot;:0.25,&quot;path&quot;:{&quot;type&quot;:&quot;ELLIPSE&quot;,&quot;size&quot;:{&quot;x&quot;:2.1024811946492123,&quot;y&quot;:2.1024811946492123}},&quot;pathStyles&quot;:[{&quot;type&quot;:&quot;FILL&quot;,&quot;fillStyle&quot;:&quot;rgb(253, 136, 50)&quot;},{&quot;type&quot;:&quot;STROKE&quot;,&quot;strokeStyle&quot;:&quot;rgba(21,82,137,1)&quot;,&quot;lineWidth&quot;:0.072499351539628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62.906299676406434,&quot;y&quot;:10.89256387299558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88809745101389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1.594361492487208,&quot;y&quot;:1.0466862815520943},&quot;targetSize&quot;:{&quot;x&quot;:1.594361492487208,&quot;y&quot;:1.046686281552094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67.6729748790386,&quot;y&quot;:-14.941010336918499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0.9601550028332095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14.187986705258659,&quot;y&quot;:2.5175194407417947},&quot;targetSize&quot;:{&quot;x&quot;:14.187986705258659,&quot;y&quot;:2.5175194407417947}},&quot;parent&quot;:{&quot;type&quot;:&quot;CHILD&quot;,&quot;parentId&quot;:&quot;d7fb7c19-61a3-4911-b45d-418813b649aa&quot;,&quot;order&quot;:&quot;99999997&quot;}}}}"/>
    <we:property name="664e12186f819213e1d34df3_1716822969716" value="{&quot;id&quot;:&quot;e7add939-c500-48c3-ac8f-e4b6f29eb235&quot;,&quot;objects&quot;:{&quot;e7add939-c500-48c3-ac8f-e4b6f29eb235&quot;:{&quot;id&quot;:&quot;e7add939-c500-48c3-ac8f-e4b6f29eb235&quot;,&quot;type&quot;:&quot;FIGURE_OBJECT&quot;,&quot;document&quot;:{&quot;type&quot;:&quot;DOCUMENT_GROUP&quot;,&quot;canvasType&quot;:&quot;FIGURE&quot;,&quot;units&quot;:&quot;in&quot;}},&quot;1dcb7592-c687-4543-beb8-b7835461bb04&quot;:{&quot;id&quot;:&quot;1dcb7592-c687-4543-beb8-b7835461bb0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7add939-c500-48c3-ac8f-e4b6f29eb235&quot;,&quot;type&quot;:&quot;FRAME&quot;,&quot;order&quot;:&quot;5&quot;}},&quot;1dff8c68-ce3e-405f-8ccb-419ea4cef201&quot;:{&quot;id&quot;:&quot;1dff8c68-ce3e-405f-8ccb-419ea4cef201&quot;,&quot;type&quot;:&quot;FIGURE_OBJECT&quot;,&quot;document&quot;:{&quot;type&quot;:&quot;FIGURE&quot;,&quot;canvasType&quot;:&quot;FIGURE&quot;,&quot;units&quot;:&quot;in&quot;},&quot;parent&quot;:{&quot;parentId&quot;:&quot;e7add939-c500-48c3-ac8f-e4b6f29eb235&quot;,&quot;type&quot;:&quot;DOCUMENT&quot;,&quot;order&quot;:&quot;5&quot;}},&quot;12a3b26f-1ebc-4e61-843b-8460d69288b4&quot;:{&quot;id&quot;:&quot;12a3b26f-1ebc-4e61-843b-8460d69288b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1dff8c68-ce3e-405f-8ccb-419ea4cef201&quot;,&quot;order&quot;:&quot;5&quot;}},&quot;5329f05d-9908-499b-adfa-d03df22c4e36&quot;:{&quot;id&quot;:&quot;5329f05d-9908-499b-adfa-d03df22c4e36&quot;,&quot;type&quot;:&quot;FIGURE_OBJECT&quot;,&quot;guide&quot;:{&quot;type&quot;:&quot;GRID&quot;,&quot;distance&quot;:0.5,&quot;units&quot;:&quot;in&quot;},&quot;parent&quot;:{&quot;parentId&quot;:&quot;e7add939-c500-48c3-ac8f-e4b6f29eb235&quot;,&quot;type&quot;:&quot;GUIDE&quot;,&quot;order&quot;:&quot;5&quot;}},&quot;8cd493de-ab5a-41a4-ba14-9a1de5035a42&quot;:{&quot;id&quot;:&quot;8cd493de-ab5a-41a4-ba14-9a1de5035a42&quot;,&quot;name&quot;:&quot;Laptop&quot;,&quot;displayName&quot;:&quot;&quot;,&quot;type&quot;:&quot;FIGURE_OBJECT&quot;,&quot;relativeTransform&quot;:{&quot;translate&quot;:{&quot;x&quot;:208.25836691835576,&quot;y&quot;:-217.95794226617124},&quot;rotate&quot;:0,&quot;skewX&quot;:0,&quot;scale&quot;:{&quot;x&quot;:2.2700443874423093,&quot;y&quot;:2.2700443874423093}},&quot;image&quot;:{&quot;url&quot;:&quot;https://icons.biorender.com/biorender/608c59a1f4c35b0027d51a40/laptop-1.png&quot;,&quot;fallbackUrl&quot;:&quot;https://res.cloudinary.com/dlcjuc3ej/image/upload/v1619810716/zipsuc2orus9568sqpc5.svg#/keystone/api/icons/608c59a1f4c35b0027d51a40/laptop-1.svg#/keystone/api/icons/608c59a1f4c35b0027d51a40/laptop-1.svg#/keystone/api/icons/608c59a1f4c35b0027d51a40/laptop-1.svg#/keystone/api/icons/608c59a1f4c35b0027d51a40/laptop-1.svg#/keystone/api/icons/608c59a1f4c35b0027d51a40/laptop-1.svg&quot;,&quot;isPremium&quot;:false,&quot;size&quot;:{&quot;x&quot;:100,&quot;y&quot;:100}},&quot;source&quot;:{&quot;id&quot;:&quot;608c5942f4c35b0027d51a23&quot;,&quot;version&quot;:1619810716,&quot;type&quot;:&quot;ASSETS&quot;},&quot;isPremium&quot;:false,&quot;parent&quot;:{&quot;type&quot;:&quot;CHILD&quot;,&quot;parentId&quot;:&quot;1dff8c68-ce3e-405f-8ccb-419ea4cef201&quot;,&quot;order&quot;:&quot;99999997&quot;}},&quot;9c9a218f-51a8-4ca6-95fe-064d835745d7&quot;:{&quot;id&quot;:&quot;9c9a218f-51a8-4ca6-95fe-064d835745d7&quot;,&quot;name&quot;:&quot;Chord diagram&quot;,&quot;displayName&quot;:&quot;&quot;,&quot;type&quot;:&quot;FIGURE_OBJECT&quot;,&quot;relativeTransform&quot;:{&quot;translate&quot;:{&quot;x&quot;:990.1435254407943,&quot;y&quot;:86.29859778880427},&quot;scale&quot;:{&quot;x&quot;:1,&quot;y&quot;:1},&quot;rotate&quot;:0,&quot;skewX&quot;:0},&quot;image&quot;:{&quot;url&quot;:&quot;https://icons.biorender.com/biorender/632b3e88a74fe30026ca64a1/20220921164216/image/chord-diagram.png&quot;,&quot;fallbackUrl&quot;:&quot;https://res.cloudinary.com/dlcjuc3ej/image/upload/v1663778536/xegjkrfsvbggmlwxbzax.svg#/keystone/api/icons/632b3e88a74fe30026ca64a1/20220921164216/image/chord-diagram.svg&quot;,&quot;isPremium&quot;:false,&quot;size&quot;:{&quot;x&quot;:250,&quot;y&quot;:250}},&quot;source&quot;:{&quot;id&quot;:&quot;632b3e88a74fe30026ca64a1&quot;,&quot;version&quot;:1663778536,&quot;type&quot;:&quot;ASSETS&quot;},&quot;isPremium&quot;:false,&quot;parent&quot;:{&quot;type&quot;:&quot;CHILD&quot;,&quot;parentId&quot;:&quot;1dff8c68-ce3e-405f-8ccb-419ea4cef201&quot;,&quot;order&quot;:&quot;999999997&quot;}},&quot;c3c28990-1981-43f7-ac85-7403377b53ee&quot;:{&quot;relativeTransform&quot;:{&quot;translate&quot;:{&quot;x&quot;:461.9581290492409,&quot;y&quot;:-123.15257299678166},&quot;rotate&quot;:0,&quot;skewX&quot;:0,&quot;scale&quot;:{&quot;x&quot;:1,&quot;y&quot;:1}},&quot;type&quot;:&quot;FIGURE_OBJECT&quot;,&quot;id&quot;:&quot;c3c28990-1981-43f7-ac85-7403377b53ee&quot;,&quot;parent&quot;:{&quot;type&quot;:&quot;CHILD&quot;,&quot;parentId&quot;:&quot;1dff8c68-ce3e-405f-8ccb-419ea4cef201&quot;,&quot;order&quot;:&quot;99999999999999&quot;},&quot;name&quot;:&quot;Survival graph (stepped)&quot;,&quot;displayName&quot;:&quot;Survival graph (stepped)&quot;,&quot;source&quot;:{&quot;id&quot;:&quot;63cea6e9c6bf0f1c4e5a8e7e&quot;,&quot;type&quot;:&quot;ASSETS&quot;},&quot;isPremium&quot;:true},&quot;8990298e-9537-412f-87f6-969bdac721e7&quot;:{&quot;type&quot;:&quot;FIGURE_OBJECT&quot;,&quot;id&quot;:&quot;8990298e-9537-412f-87f6-969bdac721e7&quot;,&quot;relativeTransform&quot;:{&quot;translate&quot;:{&quot;x&quot;:-101.57748939977277,&quot;y&quot;:272.1359451641705},&quot;rotate&quot;:0,&quot;skewX&quot;:0,&quot;scale&quot;:{&quot;x&quot;:1,&quot;y&quot;:1}},&quot;opacity&quot;:1,&quot;path&quot;:{&quot;type&quot;:&quot;POLY_LINE&quot;,&quot;points&quot;:[{&quot;x&quot;:-311.18978681170336,&quot;y&quot;:-145.73178221308262},{&quot;x&quot;:-307.24799623108174,&quot;y&quot;:-145.73178221308262},{&quot;x&quot;:-307.24799623108174,&quot;y&quot;:-142.74563266503006},{&quot;x&quot;:-276.90620565046015,&quot;y&quot;:-142.34563266503005},{&quot;x&quot;:-276.90620565046015,&quot;y&quot;:-139.44500082531033},{&quot;x&quot;:-239.9694066839034,&quot;y&quot;:-139.44500082531033},{&quot;x&quot;:-239.9694066839034,&quot;y&quot;:-136.79468490545048},{&quot;x&quot;:-213.10100720062502,&quot;y&quot;:-136.79468490545048},{&quot;x&quot;:-213.03260771734665,&quot;y&quot;:-134.5443689855906},{&quot;x&quot;:-183.4833383140959,&quot;y&quot;:-134.5443689855906},{&quot;x&quot;:-183.50870361247055,&quot;y&quot;:-132.7198939289349},{&quot;x&quot;:-104.1352580677743,&quot;y&quot;:-132.48036868961577}],&quot;closed&quot;:false},&quot;pathStyles&quot;:[{&quot;type&quot;:&quot;FILL&quot;,&quot;fillStyle&quot;:&quot;rgba(0,0,0,0)&quot;},{&quot;type&quot;:&quot;STROKE&quot;,&quot;strokeStyle&quot;:&quot;rgba(192,56,48,1)&quot;,&quot;lineWidth&quot;:2,&quot;lineJoin&quot;:&quot;round&quot;}],&quot;isLocked&quot;:false,&quot;parent&quot;:{&quot;type&quot;:&quot;CHILD&quot;,&quot;parentId&quot;:&quot;c3c28990-1981-43f7-ac85-7403377b53ee&quot;,&quot;order&quot;:&quot;1&quot;},&quot;connectorInfo&quot;:{&quot;connectedObjects&quot;:[],&quot;type&quot;:&quot;ELBOW&quot;,&quot;offset&quot;:{&quot;x&quot;:0,&quot;y&quot;:0},&quot;bending&quot;:-0.1,&quot;firstElementIsHead&quot;:false,&quot;customized&quot;:true}},&quot;d0efc343-b1dc-47b1-94ed-6dc59758d826&quot;:{&quot;type&quot;:&quot;FIGURE_OBJECT&quot;,&quot;id&quot;:&quot;d0efc343-b1dc-47b1-94ed-6dc59758d826&quot;,&quot;relativeTransform&quot;:{&quot;translate&quot;:{&quot;x&quot;:-316.8213347290059,&quot;y&quot;:193.5317648082803},&quot;rotate&quot;:0,&quot;skewX&quot;:0,&quot;scale&quot;:{&quot;x&quot;:1,&quot;y&quot;:1}},&quot;opacity&quot;:1,&quot;path&quot;:{&quot;type&quot;:&quot;POLY_LINE&quot;,&quot;points&quot;:[{&quot;x&quot;:-95.78367177670435,&quot;y&quot;:-66.95415194751578},{&quot;x&quot;:-91.86655227010817,&quot;y&quot;:-66.95415194751578},{&quot;x&quot;:-91.86655227010817,&quot;y&quot;:-61.722167966628604},{&quot;x&quot;:-84.74943276351212,&quot;y&quot;:-61.722167966628604},{&quot;x&quot;:-84.74943276351212,&quot;y&quot;:-44.6756424172666},{&quot;x&quot;:-80.06950150759667,&quot;y&quot;:-44.6756424172666},{&quot;x&quot;:-80.06950150759667,&quot;y&quot;:-16.752379642585566},{&quot;x&quot;:-68.58957025168121,&quot;y&quot;:-16.752379642585566},{&quot;x&quot;:-68.58957025168121,&quot;y&quot;:-6.750798571414521},{&quot;x&quot;:-61.86030293331544,&quot;y&quot;:-6.750798571414521},{&quot;x&quot;:-61.86030293331544,&quot;y&quot;:31.23453990966822},{&quot;x&quot;:-44.5335744405221,&quot;y&quot;:31.23453990966822},{&quot;x&quot;:-44.5335744405221,&quot;y&quot;:35.475734347974786},{&quot;x&quot;:-25.114525273634,&quot;y&quot;:35.475734347974786},{&quot;x&quot;:-25.114525273634,&quot;y&quot;:39.17235872720238},{&quot;x&quot;:2.1081298249837346,&quot;y&quot;:39.17235872720238},{&quot;x&quot;:2.1081298249837346,&quot;y&quot;:43.50179201177062},{&quot;x&quot;:31.65754339755759,&quot;y&quot;:43.50179201177062},{&quot;x&quot;:31.65754339755759,&quot;y&quot;:49.107059284517106},{&quot;x&quot;:110.8175044349058,&quot;y&quot;:49.107059284517135}],&quot;closed&quot;:false,&quot;selectedObjectIds&quot;:[&quot;103fab20-d557-4b32-9e80-ac1c2847952b&quot;]},&quot;pathStyles&quot;:[{&quot;type&quot;:&quot;FILL&quot;,&quot;fillStyle&quot;:&quot;transparent&quot;},{&quot;type&quot;:&quot;STROKE&quot;,&quot;strokeStyle&quot;:&quot;rgba(49,126,194,1)&quot;,&quot;lineWidth&quot;:2,&quot;lineJoin&quot;:&quot;round&quot;}],&quot;isLocked&quot;:false,&quot;parent&quot;:{&quot;type&quot;:&quot;CHILD&quot;,&quot;parentId&quot;:&quot;c3c28990-1981-43f7-ac85-7403377b53ee&quot;,&quot;order&quot;:&quot;5&quot;},&quot;connectorInfo&quot;:{&quot;connectedObjects&quot;:[],&quot;type&quot;:&quot;ELBOW&quot;,&quot;offset&quot;:{&quot;x&quot;:0,&quot;y&quot;:0},&quot;bending&quot;:0.1,&quot;firstElementIsHead&quot;:true,&quot;customized&quot;:true}},&quot;d0824d00-e48d-4956-acde-7e8f8c7a59b5&quot;:{&quot;type&quot;:&quot;FIGURE_OBJECT&quot;,&quot;id&quot;:&quot;d0824d00-e48d-4956-acde-7e8f8c7a59b5&quot;,&quot;parent&quot;:{&quot;type&quot;:&quot;CHILD&quot;,&quot;parentId&quot;:&quot;c3c28990-1981-43f7-ac85-7403377b53ee&quot;,&quot;order&quot;:&quot;8&quot;},&quot;relativeTransform&quot;:{&quot;translate&quot;:{&quot;x&quot;:-223.83033306615982,&quot;y&quot;:703.5715013816106},&quot;rotate&quot;:0,&quot;skewX&quot;:0,&quot;scale&quot;:{&quot;x&quot;:1,&quot;y&quot;:1}}},&quot;296f8592-2305-4055-959f-f3c6f75019a3&quot;:{&quot;type&quot;:&quot;FIGURE_OBJECT&quot;,&quot;id&quot;:&quot;296f8592-2305-4055-959f-f3c6f75019a3&quot;,&quot;relativeTransform&quot;:{&quot;translate&quot;:{&quot;x&quot;:-78.6959054406775,&quot;y&quot;:-505.63886035188517},&quot;rotate&quot;:0},&quot;opacity&quot;:1,&quot;path&quot;:{&quot;type&quot;:&quot;POLY_LINE&quot;,&quot;points&quot;:[{&quot;x&quot;:-110.36829447056141,&quot;y&quot;:-86.3298168990641},{&quot;x&quot;:-110.36829447056141,&quot;y&quot;:86.3298168990641},{&quot;x&quot;:110.36829447056152,&quot;y&quot;:86.3298168990641}],&quot;closed&quot;:false},&quot;pathStyles&quot;:[{&quot;type&quot;:&quot;FILL&quot;,&quot;fillStyle&quot;:&quot;transparent&quot;},{&quot;type&quot;:&quot;STROKE&quot;,&quot;strokeStyle&quot;:&quot;#232323&quot;,&quot;lineWidth&quot;:2,&quot;lineJoin&quot;:&quot;round&quot;,&quot;dashArray&quot;:[0,0]}],&quot;isLocked&quot;:false,&quot;parent&quot;:{&quot;type&quot;:&quot;CHILD&quot;,&quot;parentId&quot;:&quot;d0824d00-e48d-4956-acde-7e8f8c7a59b5&quot;,&quot;order&quot;:&quot;05&quot;}},&quot;d2d807f3-7430-4e62-8c37-149a117f3ea5&quot;:{&quot;type&quot;:&quot;FIGURE_OBJECT&quot;,&quot;id&quot;:&quot;d2d807f3-7430-4e62-8c37-149a117f3ea5&quot;,&quot;relativeTransform&quot;:{&quot;translate&quot;:{&quot;x&quot;:-192.45913861162603,&quot;y&quot;:-577.3204395272005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&quot;}},&quot;a58425ea-9501-445f-b924-02ad152cf363&quot;:{&quot;type&quot;:&quot;FIGURE_OBJECT&quot;,&quot;id&quot;:&quot;a58425ea-9501-445f-b924-02ad152cf363&quot;,&quot;relativeTransform&quot;:{&quot;translate&quot;:{&quot;x&quot;:-192.45913861162603,&quot;y&quot;:-545.5281467151217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15&quot;}},&quot;4b292361-60f2-40b4-a6a3-689298edb4a3&quot;:{&quot;type&quot;:&quot;FIGURE_OBJECT&quot;,&quot;id&quot;:&quot;4b292361-60f2-40b4-a6a3-689298edb4a3&quot;,&quot;relativeTransform&quot;:{&quot;translate&quot;:{&quot;x&quot;:-192.45913861162603,&quot;y&quot;:-511.83366623712806},&quot;rotate&quot;:0},&quot;opacity&quot;:1,&quot;path&quot;:{&quot;type&quot;:&quot;POLY_LINE&quot;,&quot;points&quot;:[{&quot;x&quot;:-3.1332551038606766,&quot;y&quot;:0},{&quot;x&quot;:3.1332551038606766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&quot;}},&quot;5cff8626-34df-4626-b6d0-73f3f0bc6d87&quot;:{&quot;type&quot;:&quot;FIGURE_OBJECT&quot;,&quot;id&quot;:&quot;5cff8626-34df-4626-b6d0-73f3f0bc6d87&quot;,&quot;relativeTransform&quot;:{&quot;translate&quot;:{&quot;x&quot;:-192.45913861162603,&quot;y&quot;:-478.139185759134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25&quot;}},&quot;58a3c7a0-2068-4d4c-994a-c97727428bc1&quot;:{&quot;type&quot;:&quot;FIGURE_OBJECT&quot;,&quot;id&quot;:&quot;58a3c7a0-2068-4d4c-994a-c97727428bc1&quot;,&quot;relativeTransform&quot;:{&quot;translate&quot;:{&quot;x&quot;:-192.45913861162603,&quot;y&quot;:-446.3468929470558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3&quot;}},&quot;2cb42622-372b-4e82-8427-1ae2466e9d42&quot;:{&quot;type&quot;:&quot;FIGURE_OBJECT&quot;,&quot;id&quot;:&quot;2cb42622-372b-4e82-8427-1ae2466e9d42&quot;,&quot;relativeTransform&quot;:{&quot;translate&quot;:{&quot;x&quot;:-78.69633198526003,&quot;y&quot;:-404.7712236051555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3]}],&quot;text&quot;:&quot;Time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4&quot;}},&quot;fc32282f-f534-444f-805f-e3340125f445&quot;:{&quot;type&quot;:&quot;FIGURE_OBJECT&quot;,&quot;id&quot;:&quot;fc32282f-f534-444f-805f-e3340125f445&quot;,&quot;relativeTransform&quot;:{&quot;translate&quot;:{&quot;x&quot;:-219.31276556361144,&quot;y&quot;:-495.6445201576553},&quot;rotate&quot;:-1.5707963267948966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7]}],&quot;text&quot;:&quot;Survival&quot;,&quot;baseStyle&quot;:{&quot;fontFamily&quot;:&quot;Roboto&quot;,&quot;fontSize&quot;:16,&quot;color&quot;:&quot;#232323&quot;,&quot;fontWeight&quot;:&quot;normal&quot;,&quot;fontStyle&quot;:&quot;normal&quot;,&quot;decoration&quot;:&quot;none&quot;,&quot;script&quot;:&quot;none&quot;}}],&quot;verticalAlign&quot;:&quot;TOP&quot;},&quot;size&quot;:{&quot;x&quot;:71.01500619413612,&quot;y&quot;:19},&quot;targetSize&quot;:{&quot;x&quot;:71.01500619413612,&quot;y&quot;:19},&quot;format&quot;:&quot;BETTER_TEXT&quot;,&quot;verticalAlign&quot;:&quot;TOP&quot;},&quot;isLocked&quot;:false,&quot;parent&quot;:{&quot;type&quot;:&quot;CHILD&quot;,&quot;parentId&quot;:&quot;d0824d00-e48d-4956-acde-7e8f8c7a59b5&quot;,&quot;order&quot;:&quot;5&quot;}},&quot;36654bd7-d941-4df3-98f8-580d77cb3ca0&quot;:{&quot;type&quot;:&quot;FIGURE_OBJECT&quot;,&quot;id&quot;:&quot;36654bd7-d941-4df3-98f8-580d77cb3ca0&quot;,&quot;relativeTransform&quot;:{&quot;translate&quot;:{&quot;x&quot;:-205.5882612259041,&quot;y&quot;:-419.7715900113681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16.40875668444286,&quot;y&quot;:11},&quot;targetSize&quot;:{&quot;x&quot;:16.40875668444286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55&quot;}},&quot;250a9c84-8221-473f-a169-f9900e176146&quot;:{&quot;type&quot;:&quot;FIGURE_OBJECT&quot;,&quot;id&quot;:&quot;250a9c84-8221-473f-a169-f9900e176146&quot;,&quot;relativeTransform&quot;:{&quot;translate&quot;:{&quot;x&quot;:-207.38388288368267,&quot;y&quot;:-445.81581914193936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2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&quot;}},&quot;ecdd10ed-037b-4960-ba71-a9ecb78f3da9&quot;:{&quot;type&quot;:&quot;FIGURE_OBJECT&quot;,&quot;id&quot;:&quot;ecdd10ed-037b-4960-ba71-a9ecb78f3da9&quot;,&quot;relativeTransform&quot;:{&quot;translate&quot;:{&quot;x&quot;:-207.38388288368267,&quot;y&quot;:-478.1530094624834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4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65&quot;}},&quot;984cabcd-827c-4bae-a836-90d58a17ed0c&quot;:{&quot;type&quot;:&quot;FIGURE_OBJECT&quot;,&quot;id&quot;:&quot;984cabcd-827c-4bae-a836-90d58a17ed0c&quot;,&quot;relativeTransform&quot;:{&quot;translate&quot;:{&quot;x&quot;:-207.38388288368267,&quot;y&quot;:-512.392387448941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6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&quot;}},&quot;8d512192-61a0-4e2f-b1d6-ed41f940b514&quot;:{&quot;type&quot;:&quot;FIGURE_OBJECT&quot;,&quot;id&quot;:&quot;8d512192-61a0-4e2f-b1d6-ed41f940b514&quot;,&quot;relativeTransform&quot;:{&quot;translate&quot;:{&quot;x&quot;:-207.38388288368267,&quot;y&quot;:-544.7295777694858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1]}],&quot;text&quot;:&quot;8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75&quot;}},&quot;d1d1a0c3-e128-403b-b344-22d3681ac915&quot;:{&quot;type&quot;:&quot;FIGURE_OBJECT&quot;,&quot;id&quot;:&quot;d1d1a0c3-e128-403b-b344-22d3681ac915&quot;,&quot;relativeTransform&quot;:{&quot;translate&quot;:{&quot;x&quot;:-207.38388288368267,&quot;y&quot;:-575.7986429794205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333333333333332,&quot;color&quot;:&quot;#232323&quot;,&quot;fontWeight&quot;:&quot;normal&quot;,&quot;fontStyle&quot;:&quot;normal&quot;,&quot;decoration&quot;:&quot;none&quot;,&quot;script&quot;:&quot;none&quot;}}],&quot;verticalAlign&quot;:&quot;TOP&quot;},&quot;size&quot;:{&quot;x&quot;:20,&quot;y&quot;:11},&quot;targetSize&quot;:{&quot;x&quot;:20,&quot;y&quot;:11},&quot;format&quot;:&quot;BETTER_TEXT&quot;,&quot;verticalAlign&quot;:&quot;TOP&quot;},&quot;isLocked&quot;:false,&quot;parent&quot;:{&quot;type&quot;:&quot;CHILD&quot;,&quot;parentId&quot;:&quot;d0824d00-e48d-4956-acde-7e8f8c7a59b5&quot;,&quot;order&quot;:&quot;8&quot;}},&quot;88c3855f-eee1-4617-8321-3cc066bcccfb&quot;:{&quot;type&quot;:&quot;FIGURE_OBJECT&quot;,&quot;id&quot;:&quot;88c3855f-eee1-4617-8321-3cc066bcccfb&quot;,&quot;relativeTransform&quot;:{&quot;translate&quot;:{&quot;x&quot;:-193.02576556361157,&quot;y&quot;:-419.6180170605872},&quot;rotate&quot;:0},&quot;opacity&quot;:1,&quot;path&quot;:{&quot;type&quot;:&quot;POLY_LINE&quot;,&quot;points&quot;:[{&quot;x&quot;:-3.13325510386062,&quot;y&quot;:0},{&quot;x&quot;:3.13325510386062,&quot;y&quot;:0}],&quot;closed&quot;:false},&quot;pathStyles&quot;:[{&quot;type&quot;:&quot;FILL&quot;,&quot;fillStyle&quot;:&quot;transparent&quot;},{&quot;type&quot;:&quot;STROKE&quot;,&quot;strokeStyle&quot;:&quot;#232323&quot;,&quot;lineWidth&quot;:0.4487192475120362,&quot;lineJoin&quot;:&quot;round&quot;,&quot;dashArray&quot;:[0,0]}],&quot;isLocked&quot;:false,&quot;parent&quot;:{&quot;type&quot;:&quot;CHILD&quot;,&quot;parentId&quot;:&quot;d0824d00-e48d-4956-acde-7e8f8c7a59b5&quot;,&quot;order&quot;:&quot;9&quot;}},&quot;5e8a3a0f-4e54-4f5f-ac50-eaff35bf94ff&quot;:{&quot;type&quot;:&quot;FIGURE_OBJECT&quot;,&quot;id&quot;:&quot;5e8a3a0f-4e54-4f5f-ac50-eaff35bf94ff&quot;,&quot;relativeTransform&quot;:{&quot;translate&quot;:{&quot;x&quot;:-320.5479217597935,&quot;y&quot;:131.73092178596937},&quot;rotate&quot;:0,&quot;skewX&quot;:0,&quot;scale&quot;:{&quot;x&quot;:1,&quot;y&quot;:1}},&quot;opacity&quot;:1,&quot;path&quot;:{&quot;type&quot;:&quot;POLY_LINE&quot;,&quot;points&quot;:[{&quot;x&quot;:-91.46489463246155,&quot;y&quot;:-5.217839276884121},{&quot;x&quot;:-88.10466349922484,&quot;y&quot;:-5.217839276884121},{&quot;x&quot;:-88.10466349922484,&quot;y&quot;:-2.2227700903894743},{&quot;x&quot;:-75.9502279239938,&quot;y&quot;:-2.2227700903894743},{&quot;x&quot;:-75.9502279239938,&quot;y&quot;:4.41688017234074},{&quot;x&quot;:-57.76728459505114,&quot;y&quot;:4.41688017234074},{&quot;x&quot;:-57.76728459505114,&quot;y&quot;:11.354230093089768},{&quot;x&quot;:-50.47516242120406,&quot;y&quot;:11.354230093089768},{&quot;x&quot;:-50.47516242120406,&quot;y&quot;:15.15423009308978},{&quot;x&quot;:-35.02910133428054,&quot;y&quot;:15.15423009308978},{&quot;x&quot;:-35.183040247356985,&quot;y&quot;:18.58373012366964},{&quot;x&quot;:-29.090918073509897,&quot;y&quot;:18.58373012366964},{&quot;x&quot;:-29.090918073509897,&quot;y&quot;:22.6911051313146},{&quot;x&quot;:-20.878539286886223,&quot;y&quot;:22.6911051313146},{&quot;x&quot;:-20.878539286886223,&quot;y&quot;:26.254723404883094},{&quot;x&quot;:-7.670871538707502,&quot;y&quot;:26.254723404883094},{&quot;x&quot;:-7.670871538707502,&quot;y&quot;:28.454723404883097},{&quot;x&quot;:5.73296233538187,&quot;y&quot;:28.454723404883097},{&quot;x&quot;:5.73296233538187,&quot;y&quot;:31.03026143347755},{&quot;x&quot;:35.57324359397742,&quot;y&quot;:31.03026143347755},{&quot;x&quot;:35.57324359397742,&quot;y&quot;:35.50716928632097},{&quot;x&quot;:115.14528308761756,&quot;y&quot;:35.707169286320976}],&quot;closed&quot;:false},&quot;pathStyles&quot;:[{&quot;type&quot;:&quot;FILL&quot;,&quot;fillStyle&quot;:&quot;rgba(0,0,0,0)&quot;},{&quot;type&quot;:&quot;STROKE&quot;,&quot;strokeStyle&quot;:&quot;rgba(231,135,43,1)&quot;,&quot;lineWidth&quot;:2,&quot;lineJoin&quot;:&quot;round&quot;}],&quot;isLocked&quot;:false,&quot;parent&quot;:{&quot;type&quot;:&quot;CHILD&quot;,&quot;parentId&quot;:&quot;c3c28990-1981-43f7-ac85-7403377b53ee&quot;,&quot;order&quot;:&quot;2&quot;},&quot;connectorInfo&quot;:{&quot;connectedObjects&quot;:[],&quot;type&quot;:&quot;ELBOW&quot;,&quot;offset&quot;:{&quot;x&quot;:0,&quot;y&quot;:0},&quot;bending&quot;:-0.1,&quot;firstElementIsHead&quot;:true,&quot;customized&quot;:true}},&quot;12f79c8d-8cd0-4ccc-9292-3b7e6315540a&quot;:{&quot;type&quot;:&quot;FIGURE_OBJECT&quot;,&quot;id&quot;:&quot;12f79c8d-8cd0-4ccc-9292-3b7e6315540a&quot;,&quot;relativeTransform&quot;:{&quot;translate&quot;:{&quot;x&quot;:-248.61986119261059,&quot;y&quot;:257.005899946518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49,126,194,1)&quot;,&quot;fontWeight&quot;:&quot;normal&quot;,&quot;fontStyle&quot;:&quot;normal&quot;,&quot;decoration&quot;:&quot;none&quot;,&quot;script&quot;:&quot;none&quot;},&quot;range&quot;:[0,8]}],&quot;text&quot;:&quot;High risk&quot;}],&quot;verticalAlign&quot;:&quot;TOP&quot;,&quot;_lastCaretLocation&quot;:{&quot;lineIndex&quot;:0,&quot;runIndex&quot;:0,&quot;charIndex&quot;:6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3&quot;}},&quot;f2f3b312-643b-40db-8dd5-415168a29488&quot;:{&quot;type&quot;:&quot;FIGURE_OBJECT&quot;,&quot;id&quot;:&quot;f2f3b312-643b-40db-8dd5-415168a29488&quot;,&quot;relativeTransform&quot;:{&quot;translate&quot;:{&quot;x&quot;:-258.08322856369125,&quot;y&quot;:184.6081086426889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231,135,43,1)&quot;,&quot;fontWeight&quot;:&quot;normal&quot;,&quot;fontStyle&quot;:&quot;normal&quot;,&quot;decoration&quot;:&quot;none&quot;,&quot;script&quot;:&quot;none&quot;},&quot;range&quot;:[0,16]}],&quot;text&quot;:&quot;Intermediate risk&quot;}],&quot;verticalAlign&quot;:&quot;TOP&quot;,&quot;_lastCaretLocation&quot;:{&quot;lineIndex&quot;:0,&quot;runIndex&quot;:0,&quot;charIndex&quot;:14}},&quot;size&quot;:{&quot;x&quot;:104.3427322632573,&quot;y&quot;:27.56},&quot;targetSize&quot;:{&quot;x&quot;:104.3427322632573,&quot;y&quot;:27.56},&quot;format&quot;:&quot;BETTER_TEXT&quot;,&quot;verticalAlign&quot;:&quot;TOP&quot;},&quot;isLocked&quot;:false,&quot;parent&quot;:{&quot;type&quot;:&quot;CHILD&quot;,&quot;parentId&quot;:&quot;c3c28990-1981-43f7-ac85-7403377b53ee&quot;,&quot;order&quot;:&quot;6&quot;}},&quot;e26f4b37-1c11-4641-a2eb-2cf81dbd334c&quot;:{&quot;type&quot;:&quot;FIGURE_OBJECT&quot;,&quot;id&quot;:&quot;e26f4b37-1c11-4641-a2eb-2cf81dbd334c&quot;,&quot;relativeTransform&quot;:{&quot;translate&quot;:{&quot;x&quot;:-248.6201692209982,&quot;y&quot;:132.2735304944609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,&quot;color&quot;:&quot;rgba(192,56,48,1)&quot;,&quot;fontWeight&quot;:&quot;normal&quot;,&quot;fontStyle&quot;:&quot;normal&quot;,&quot;decoration&quot;:&quot;none&quot;,&quot;script&quot;:&quot;none&quot;},&quot;range&quot;:[0,7]}],&quot;text&quot;:&quot;Low risk&quot;}],&quot;verticalAlign&quot;:&quot;TOP&quot;,&quot;_lastCaretLocation&quot;:{&quot;lineIndex&quot;:0,&quot;runIndex&quot;:0,&quot;charIndex&quot;:5}},&quot;size&quot;:{&quot;x&quot;:85.41484350690226,&quot;y&quot;:20.373059204097405},&quot;targetSize&quot;:{&quot;x&quot;:85.41484350690226,&quot;y&quot;:20.373059204097405},&quot;format&quot;:&quot;BETTER_TEXT&quot;,&quot;verticalAlign&quot;:&quot;TOP&quot;},&quot;isLocked&quot;:false,&quot;parent&quot;:{&quot;type&quot;:&quot;CHILD&quot;,&quot;parentId&quot;:&quot;c3c28990-1981-43f7-ac85-7403377b53ee&quot;,&quot;order&quot;:&quot;7&quot;}},&quot;8febb689-02f9-40f8-ba19-43c9a0c231dc&quot;:{&quot;relativeTransform&quot;:{&quot;translate&quot;:{&quot;x&quot;:43.79625044567783,&quot;y&quot;:194.93469913451077},&quot;rotate&quot;:0,&quot;skewX&quot;:0,&quot;scale&quot;:{&quot;x&quot;:1,&quot;y&quot;:1}},&quot;type&quot;:&quot;FIGURE_OBJECT&quot;,&quot;id&quot;:&quot;8febb689-02f9-40f8-ba19-43c9a0c231dc&quot;,&quot;parent&quot;:{&quot;type&quot;:&quot;CHILD&quot;,&quot;parentId&quot;:&quot;1dff8c68-ce3e-405f-8ccb-419ea4cef201&quot;,&quot;order&quot;:&quot;999999999999995&quot;},&quot;name&quot;:&quot;Dosage response curve (with therapeutic index)&quot;,&quot;displayName&quot;:&quot;Dosage response curve (with therapeutic index)&quot;,&quot;source&quot;:{&quot;id&quot;:&quot;654baa7304be9b8e2747df6e&quot;,&quot;type&quot;:&quot;ASSETS&quot;},&quot;isPremium&quot;:true},&quot;4bb57176-dc78-4421-b827-9487062cd574&quot;:{&quot;type&quot;:&quot;FIGURE_OBJECT&quot;,&quot;id&quot;:&quot;4bb57176-dc78-4421-b827-9487062cd574&quot;,&quot;relativeTransform&quot;:{&quot;translate&quot;:{&quot;x&quot;:-343.8898628406362,&quot;y&quot;:-213.27788871628192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52, 158, 255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7&quot;}},&quot;08328f2b-0d7f-4af9-be47-ba2df917b3bd&quot;:{&quot;type&quot;:&quot;FIGURE_OBJECT&quot;,&quot;id&quot;:&quot;08328f2b-0d7f-4af9-be47-ba2df917b3bd&quot;,&quot;relativeTransform&quot;:{&quot;translate&quot;:{&quot;x&quot;:-300.4534143760428,&quot;y&quot;:-212.75082062101563},&quot;rotate&quot;:0,&quot;skewX&quot;:0,&quot;scale&quot;:{&quot;x&quot;:1,&quot;y&quot;:1}},&quot;opacity&quot;:1,&quot;path&quot;:{&quot;type&quot;:&quot;POLY_LINE&quot;,&quot;points&quot;:[{&quot;x&quot;:-106.57472600318744,&quot;y&quot;:-82.08893200774186},{&quot;x&quot;:-106.70509536299262,&quot;y&quot;:81.11221674768939},{&quot;x&quot;:107.00281302894854,&quot;y&quot;:81.11221674768939}],&quot;closed&quot;:false},&quot;pathStyles&quot;:[{&quot;type&quot;:&quot;FILL&quot;,&quot;fillStyle&quot;:&quot;transparent&quot;},{&quot;type&quot;:&quot;STROKE&quot;,&quot;strokeStyle&quot;:&quot;#232323&quot;,&quot;lineWidth&quot;:2.0144523192083894,&quot;lineJoin&quot;:&quot;round&quot;,&quot;dashArray&quot;:[0,0]}],&quot;isLocked&quot;:false,&quot;parent&quot;:{&quot;type&quot;:&quot;CHILD&quot;,&quot;parentId&quot;:&quot;8febb689-02f9-40f8-ba19-43c9a0c231dc&quot;,&quot;order&quot;:&quot;12&quot;}},&quot;15eeb561-1e06-491e-af16-571fcee80a2d&quot;:{&quot;type&quot;:&quot;FIGURE_OBJECT&quot;,&quot;id&quot;:&quot;15eeb561-1e06-491e-af16-571fcee80a2d&quot;,&quot;relativeTransform&quot;:{&quot;translate&quot;:{&quot;x&quot;:-410.54272388855657,&quot;y&quot;:-169.7704751588965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5&quot;}},&quot;ef73ab68-a6bc-4f2e-9392-5f2189c2a0c6&quot;:{&quot;type&quot;:&quot;FIGURE_OBJECT&quot;,&quot;id&quot;:&quot;ef73ab68-a6bc-4f2e-9392-5f2189c2a0c6&quot;,&quot;relativeTransform&quot;:{&quot;translate&quot;:{&quot;x&quot;:-410.54272388855645,&quot;y&quot;:-294.3951548140745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1&quot;}},&quot;848b9da1-8c3b-4749-9f30-5dfa4ef70649&quot;:{&quot;type&quot;:&quot;FIGURE_OBJECT&quot;,&quot;id&quot;:&quot;848b9da1-8c3b-4749-9f30-5dfa4ef70649&quot;,&quot;relativeTransform&quot;:{&quot;translate&quot;:{&quot;x&quot;:-410.54272388855645,&quot;y&quot;:-252.85359492901512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17&quot;}},&quot;74eeb09f-a543-44a2-a7ac-32af2551cd29&quot;:{&quot;type&quot;:&quot;FIGURE_OBJECT&quot;,&quot;id&quot;:&quot;74eeb09f-a543-44a2-a7ac-32af2551cd29&quot;,&quot;relativeTransform&quot;:{&quot;translate&quot;:{&quot;x&quot;:-410.54272388855645,&quot;y&quot;:-211.31203504395586},&quot;rotate&quot;:0,&quot;skewX&quot;:0,&quot;scale&quot;:{&quot;x&quot;:1,&quot;y&quot;:1}},&quot;opacity&quot;:1,&quot;path&quot;:{&quot;type&quot;:&quot;POLY_LINE&quot;,&quot;points&quot;:[{&quot;x&quot;:-3.3049606445215747,&quot;y&quot;:0},{&quot;x&quot;:3.3049606445215747,&quot;y&quot;:0}],&quot;closed&quot;:false},&quot;pathStyles&quot;:[{&quot;type&quot;:&quot;FILL&quot;,&quot;fillStyle&quot;:&quot;transparent&quot;},{&quot;type&quot;:&quot;STROKE&quot;,&quot;strokeStyle&quot;:&quot;#232323&quot;,&quot;lineWidth&quot;:0.39862094679136084,&quot;lineJoin&quot;:&quot;round&quot;,&quot;dashArray&quot;:[0,0]}],&quot;isLocked&quot;:false,&quot;parent&quot;:{&quot;type&quot;:&quot;CHILD&quot;,&quot;parentId&quot;:&quot;8febb689-02f9-40f8-ba19-43c9a0c231dc&quot;,&quot;order&quot;:&quot;2&quot;}},&quot;d516fdc7-3147-44ed-a76c-e13a7ce2fbbd&quot;:{&quot;type&quot;:&quot;FIGURE_OBJECT&quot;,&quot;id&quot;:&quot;d516fdc7-3147-44ed-a76c-e13a7ce2fbbd&quot;,&quot;relativeTransform&quot;:{&quot;translate&quot;:{&quot;x&quot;:-300.453414376043,&quot;y&quot;:-97.297486971674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#232323&quot;,&quot;fontWeight&quot;:&quot;normal&quot;,&quot;fontStyle&quot;:&quot;normal&quot;,&quot;decoration&quot;:&quot;none&quot;,&quot;script&quot;:&quot;none&quot;},&quot;range&quot;:[0,17]}],&quot;text&quot;:&quot;Drug concentration&quot;}],&quot;verticalAlign&quot;:&quot;TOP&quot;,&quot;_lastCaretLocation&quot;:{&quot;lineIndex&quot;:0,&quot;runIndex&quot;:0,&quot;charIndex&quot;:6}},&quot;size&quot;:{&quot;x&quot;:117.47581202065439,&quot;y&quot;:14.725250128862882},&quot;targetSize&quot;:{&quot;x&quot;:117.47581202065439,&quot;y&quot;:14.725250128862882},&quot;format&quot;:&quot;BETTER_TEXT&quot;,&quot;verticalAlign&quot;:&quot;TOP&quot;},&quot;isLocked&quot;:false,&quot;parent&quot;:{&quot;type&quot;:&quot;CHILD&quot;,&quot;parentId&quot;:&quot;8febb689-02f9-40f8-ba19-43c9a0c231dc&quot;,&quot;order&quot;:&quot;21&quot;}},&quot;65f050dc-a27a-4de6-b51d-e59fbcd9a360&quot;:{&quot;type&quot;:&quot;FIGURE_OBJECT&quot;,&quot;id&quot;:&quot;65f050dc-a27a-4de6-b51d-e59fbcd9a360&quot;,&quot;relativeTransform&quot;:{&quot;translate&quot;:{&quot;x&quot;:-446.9946493712706,&quot;y&quot;:-212.75082062101566},&quot;rotate&quot;:-1.5707963267948966,&quot;skewX&quot;:3.697785493223493e-32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,&quot;color&quot;:&quot;#232323&quot;,&quot;fontWeight&quot;:&quot;normal&quot;,&quot;fontStyle&quot;:&quot;normal&quot;,&quot;decoration&quot;:&quot;none&quot;,&quot;script&quot;:&quot;none&quot;},&quot;range&quot;:[0,24]}],&quot;text&quot;:&quot;Percentage responding (%)&quot;}],&quot;verticalAlign&quot;:&quot;TOP&quot;,&quot;_lastCaretLocation&quot;:{&quot;lineIndex&quot;:0,&quot;runIndex&quot;:-1,&quot;charIndex&quot;:-1,&quot;endOfLine&quot;:true}},&quot;size&quot;:{&quot;x&quot;:153.7763686174709,&quot;y&quot;:14.725250128862886},&quot;targetSize&quot;:{&quot;x&quot;:153.7763686174709,&quot;y&quot;:14.725250128862886},&quot;format&quot;:&quot;BETTER_TEXT&quot;,&quot;verticalAlign&quot;:&quot;TOP&quot;},&quot;isLocked&quot;:false,&quot;parent&quot;:{&quot;type&quot;:&quot;CHILD&quot;,&quot;parentId&quot;:&quot;8febb689-02f9-40f8-ba19-43c9a0c231dc&quot;,&quot;order&quot;:&quot;22&quot;}},&quot;7382a475-aff8-47e8-a195-5ce1c3a44ef9&quot;:{&quot;type&quot;:&quot;FIGURE_OBJECT&quot;,&quot;id&quot;:&quot;7382a475-aff8-47e8-a195-5ce1c3a44ef9&quot;,&quot;relativeTransform&quot;:{&quot;translate&quot;:{&quot;x&quot;:-420.18253904655705,&quot;y&quot;:-131.9496129674118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8.279513954156863,&quot;y&quot;:11.07948775564614},&quot;targetSize&quot;:{&quot;x&quot;:8.279513954156863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5&quot;}},&quot;1a5293c6-8501-482c-a56a-b166a9f95b37&quot;:{&quot;type&quot;:&quot;FIGURE_OBJECT&quot;,&quot;id&quot;:&quot;1a5293c6-8501-482c-a56a-b166a9f95b37&quot;,&quot;relativeTransform&quot;:{&quot;translate&quot;:{&quot;x&quot;:-421.74364188792975,&quot;y&quot;:-168.3504467947760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2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719636901989,&quot;y&quot;:11.07948775564614},&quot;targetSize&quot;:{&quot;x&quot;:11.401719636901989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27&quot;}},&quot;a4eab079-5ceb-4771-9e02-fc9844c9c31e&quot;:{&quot;type&quot;:&quot;FIGURE_OBJECT&quot;,&quot;id&quot;:&quot;a4eab079-5ceb-4771-9e02-fc9844c9c31e&quot;,&quot;relativeTransform&quot;:{&quot;translate&quot;:{&quot;x&quot;:-421.74349392041324,&quot;y&quot;:-211.01736678396247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5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423701868946,&quot;y&quot;:11.07948775564614},&quot;targetSize&quot;:{&quot;x&quot;:11.401423701868946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&quot;}},&quot;822dba19-0ea5-4d53-ad18-7ceb5f406eeb&quot;:{&quot;type&quot;:&quot;FIGURE_OBJECT&quot;,&quot;id&quot;:&quot;822dba19-0ea5-4d53-ad18-7ceb5f406eeb&quot;,&quot;relativeTransform&quot;:{&quot;translate&quot;:{&quot;x&quot;:-421.7436077146035,&quot;y&quot;:-252.85348868178508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75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1.401651290249625,&quot;y&quot;:11.07948775564614},&quot;targetSize&quot;:{&quot;x&quot;:11.40165129024962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35&quot;}},&quot;3d697fbb-3195-41ad-a795-c0c2b02aad61&quot;:{&quot;type&quot;:&quot;FIGURE_OBJECT&quot;,&quot;id&quot;:&quot;3d697fbb-3195-41ad-a795-c0c2b02aad61&quot;,&quot;relativeTransform&quot;:{&quot;translate&quot;:{&quot;x&quot;:-424.32373633775785,&quot;y&quot;:-294.395118029420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,&quot;base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}],&quot;verticalAlign&quot;:&quot;TOP&quot;},&quot;size&quot;:{&quot;x&quot;:16.56190853655818,&quot;y&quot;:11.07948775564614},&quot;targetSize&quot;:{&quot;x&quot;:16.56190853655818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4&quot;}},&quot;98edf629-73ad-455a-8886-abb81373b413&quot;:{&quot;type&quot;:&quot;FIGURE_OBJECT&quot;,&quot;id&quot;:&quot;98edf629-73ad-455a-8886-abb81373b413&quot;,&quot;relativeTransform&quot;:{&quot;translate&quot;:{&quot;x&quot;:-411.1487022970944,&quot;y&quot;:-131.94981017369554},&quot;rotate&quot;:0,&quot;skewX&quot;:0,&quot;scale&quot;:{&quot;x&quot;:1,&quot;y&quot;:1}},&quot;opacity&quot;:1,&quot;path&quot;:{&quot;type&quot;:&quot;POLY_LINE&quot;,&quot;points&quot;:[{&quot;x&quot;:-3.155896505321774,&quot;y&quot;:0},{&quot;x&quot;:3.155896505321774,&quot;y&quot;:0}],&quot;closed&quot;:false},&quot;pathStyles&quot;:[{&quot;type&quot;:&quot;FILL&quot;,&quot;fillStyle&quot;:&quot;transparent&quot;},{&quot;type&quot;:&quot;STROKE&quot;,&quot;strokeStyle&quot;:&quot;#232323&quot;,&quot;lineWidth&quot;:0.4519617644120323,&quot;lineJoin&quot;:&quot;round&quot;,&quot;dashArray&quot;:[0,0]}],&quot;isLocked&quot;:false,&quot;parent&quot;:{&quot;type&quot;:&quot;CHILD&quot;,&quot;parentId&quot;:&quot;8febb689-02f9-40f8-ba19-43c9a0c231dc&quot;,&quot;order&quot;:&quot;45&quot;}},&quot;dd119c84-8923-48b7-99c7-7a628cc7c15c&quot;:{&quot;type&quot;:&quot;FIGURE_OBJECT&quot;,&quot;id&quot;:&quot;dd119c84-8923-48b7-99c7-7a628cc7c15c&quot;,&quot;relativeTransform&quot;:{&quot;translate&quot;:{&quot;x&quot;:-323.51237451959275,&quot;y&quot;:-211.01767670174814},&quot;rotate&quot;:0,&quot;skewX&quot;:0,&quot;scale&quot;:{&quot;x&quot;:1,&quot;y&quot;:1}},&quot;opacity&quot;:1,&quot;path&quot;:{&quot;type&quot;:&quot;POLY_LINE&quot;,&quot;points&quot;:[{&quot;x&quot;:-83.2356962039521,&quot;y&quot;:0},{&quot;x&quot;:83.2356962039521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5,&quot;lineJoin&quot;:&quot;round&quot;,&quot;dashArray&quot;:[3]}],&quot;isLocked&quot;:false,&quot;parent&quot;:{&quot;type&quot;:&quot;CHILD&quot;,&quot;parentId&quot;:&quot;8febb689-02f9-40f8-ba19-43c9a0c231dc&quot;,&quot;order&quot;:&quot;05&quot;},&quot;connectorInfo&quot;:{&quot;connectedObjects&quot;:[],&quot;type&quot;:&quot;LINE&quot;,&quot;offset&quot;:{&quot;x&quot;:0,&quot;y&quot;:0},&quot;bending&quot;:0.1,&quot;firstElementIsHead&quot;:true,&quot;customized&quot;:false}},&quot;f0a1f7d5-ad9d-4d12-ac88-51a962ec6295&quot;:{&quot;type&quot;:&quot;FIGURE_OBJECT&quot;,&quot;id&quot;:&quot;f0a1f7d5-ad9d-4d12-ac88-51a962ec6295&quot;,&quot;relativeTransform&quot;:{&quot;translate&quot;:{&quot;x&quot;:-239.9800693887901,&quot;y&quot;:-140.50178775806097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57&quot;},&quot;connectorInfo&quot;:{&quot;connectedObjects&quot;:[],&quot;type&quot;:&quot;LINE&quot;,&quot;offset&quot;:{&quot;x&quot;:0,&quot;y&quot;:0},&quot;bending&quot;:0.1,&quot;firstElementIsHead&quot;:true,&quot;customized&quot;:false}},&quot;b90d59c5-7c58-4775-bd50-b6e11b1573f6&quot;:{&quot;type&quot;:&quot;FIGURE_OBJECT&quot;,&quot;id&quot;:&quot;b90d59c5-7c58-4775-bd50-b6e11b1573f6&quot;,&quot;relativeTransform&quot;:{&quot;translate&quot;:{&quot;x&quot;:-239.9800693887901,&quot;y&quot;:-187.059570926393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c7a74133-7a0a-4d46-9d51-a400a40895c7&quot;:{&quot;type&quot;:&quot;FIGURE_OBJECT&quot;,&quot;id&quot;:&quot;c7a74133-7a0a-4d46-9d51-a400a40895c7&quot;,&quot;relativeTransform&quot;:{&quot;translate&quot;:{&quot;x&quot;:-339.3156472365244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&quot;}},&quot;63aa35b9-1249-4b1e-9cbe-31a376fe5738&quot;:{&quot;type&quot;:&quot;FIGURE_OBJECT&quot;,&quot;id&quot;:&quot;63aa35b9-1249-4b1e-9cbe-31a376fe5738&quot;,&quot;relativeTransform&quot;:{&quot;translate&quot;:{&quot;x&quot;:-248.2761083355568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51&quot;}},&quot;4242ea90-52c0-4ea7-a01f-af6018ee4f74&quot;:{&quot;type&quot;:&quot;FIGURE_OBJECT&quot;,&quot;id&quot;:&quot;4242ea90-52c0-4ea7-a01f-af6018ee4f74&quot;,&quot;relativeTransform&quot;:{&quot;translate&quot;:{&quot;x&quot;:-331.67247794567925,&quot;y&quot;:-155.35439107330984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ED50&quot;}],&quot;verticalAlign&quot;:&quot;TOP&quot;,&quot;_lastCaretLocation&quot;:{&quot;lineIndex&quot;:0,&quot;runIndex&quot;:-1,&quot;charIndex&quot;:-1,&quot;endOfLine&quot;:true}},&quot;size&quot;:{&quot;x&quot;:20.39495368119182,&quot;y&quot;:11.07948775564614},&quot;targetSize&quot;:{&quot;x&quot;:20.39495368119182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2&quot;}},&quot;86e3855e-9dd6-4a39-a78a-4433884ba37e&quot;:{&quot;type&quot;:&quot;FIGURE_OBJECT&quot;,&quot;id&quot;:&quot;86e3855e-9dd6-4a39-a78a-4433884ba37e&quot;,&quot;relativeTransform&quot;:{&quot;translate&quot;:{&quot;x&quot;:-239.9800693887901,&quot;y&quot;:-155.3547895693372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,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sub&quot;},&quot;range&quot;:[2,3]}],&quot;text&quot;:&quot;TD50&quot;}],&quot;verticalAlign&quot;:&quot;TOP&quot;,&quot;_lastCaretLocation&quot;:{&quot;lineIndex&quot;:0,&quot;runIndex&quot;:0,&quot;charIndex&quot;:1}},&quot;size&quot;:{&quot;x&quot;:21.069762817369604,&quot;y&quot;:11.07948775564614},&quot;targetSize&quot;:{&quot;x&quot;:21.06976281736960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55&quot;}},&quot;6adf2d02-b462-4e9c-ad1f-f3af09e5a08b&quot;:{&quot;type&quot;:&quot;FIGURE_OBJECT&quot;,&quot;id&quot;:&quot;6adf2d02-b462-4e9c-ad1f-f3af09e5a08b&quot;,&quot;relativeTransform&quot;:{&quot;translate&quot;:{&quot;x&quot;:-361.5911547246123,&quot;y&quot;:-267.32399740260166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52, 158, 255, 1)&quot;,&quot;fontWeight&quot;:&quot;normal&quot;,&quot;fontStyle&quot;:&quot;normal&quot;,&quot;decoration&quot;:&quot;none&quot;,&quot;script&quot;:&quot;none&quot;},&quot;range&quot;:[0,17]}],&quot;text&quot;:&quot;Therapeutic effect&quot;}],&quot;verticalAlign&quot;:&quot;TOP&quot;,&quot;_lastCaretLocation&quot;:{&quot;lineIndex&quot;:0,&quot;runIndex&quot;:-1,&quot;charIndex&quot;:-1,&quot;endOfLine&quot;:true}},&quot;size&quot;:{&quot;x&quot;:66.56481793751908,&quot;y&quot;:28.736814278855626},&quot;targetSize&quot;:{&quot;x&quot;:66.56481793751908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2&quot;}},&quot;cebbc444-2f8a-4aba-824f-f7e95caf8bb8&quot;:{&quot;type&quot;:&quot;FIGURE_OBJECT&quot;,&quot;id&quot;:&quot;cebbc444-2f8a-4aba-824f-f7e95caf8bb8&quot;,&quot;relativeTransform&quot;:{&quot;translate&quot;:{&quot;x&quot;:-251.10144219406436,&quot;y&quot;:-266.9253493847445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12.399614292028984,&quot;color&quot;:&quot;rgba(220, 31, 22, 1)&quot;,&quot;fontWeight&quot;:&quot;normal&quot;,&quot;fontStyle&quot;:&quot;normal&quot;,&quot;decoration&quot;:&quot;none&quot;,&quot;script&quot;:&quot;none&quot;},&quot;range&quot;:[0,11]}],&quot;text&quot;:&quot;Toxic effect&quot;}],&quot;verticalAlign&quot;:&quot;TOP&quot;,&quot;_lastCaretLocation&quot;:{&quot;lineIndex&quot;:0,&quot;runIndex&quot;:-1,&quot;charIndex&quot;:-1,&quot;endOfLine&quot;:true}},&quot;size&quot;:{&quot;x&quot;:33.85377103731295,&quot;y&quot;:28.736814278855626},&quot;targetSize&quot;:{&quot;x&quot;:33.85377103731295,&quot;y&quot;:28.736814278855626},&quot;format&quot;:&quot;BETTER_TEXT&quot;,&quot;verticalAlign&quot;:&quot;TOP&quot;},&quot;isLocked&quot;:false,&quot;parent&quot;:{&quot;type&quot;:&quot;CHILD&quot;,&quot;parentId&quot;:&quot;8febb689-02f9-40f8-ba19-43c9a0c231dc&quot;,&quot;order&quot;:&quot;65&quot;}},&quot;bcc07695-58ec-412f-9833-e7e54832d40e&quot;:{&quot;type&quot;:&quot;FIGURE_OBJECT&quot;,&quot;id&quot;:&quot;bcc07695-58ec-412f-9833-e7e54832d40e&quot;,&quot;relativeTransform&quot;:{&quot;translate&quot;:{&quot;x&quot;:-287.2348107547298,&quot;y&quot;:-211.07883859295544},&quot;rotate&quot;:0,&quot;skewX&quot;:0,&quot;scale&quot;:{&quot;x&quot;:1,&quot;y&quot;:1}},&quot;opacity&quot;:1,&quot;path&quot;:{&quot;type&quot;:&quot;POLY_LINE&quot;,&quot;points&quot;:[{&quot;x&quot;:-44.51358925301146,&quot;y&quot;:0},{&quot;x&quot;:45.84414199089579,&quot;y&quot;:0}],&quot;closed&quot;:false},&quot;pathStyles&quot;:[{&quot;type&quot;:&quot;FILL&quot;,&quot;fillStyle&quot;:&quot;rgba(0,0,0,0)&quot;},{&quot;type&quot;:&quot;STROKE&quot;,&quot;strokeStyle&quot;:&quot;#232323&quot;,&quot;lineWidth&quot;:2.0110624429884503,&quot;lineJoin&quot;:&quot;round&quot;}],&quot;pathMarkers&quot;:{&quot;markerStart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8febb689-02f9-40f8-ba19-43c9a0c231dc&quot;,&quot;order&quot;:&quot;67&quot;},&quot;connectorInfo&quot;:{&quot;connectedObjects&quot;:[],&quot;type&quot;:&quot;LINE&quot;,&quot;offset&quot;:{&quot;x&quot;:0,&quot;y&quot;:0},&quot;bending&quot;:0.1,&quot;firstElementIsHead&quot;:true,&quot;customized&quot;:false}},&quot;78241bc8-22d3-45d2-a142-6716385532ba&quot;:{&quot;type&quot;:&quot;FIGURE_OBJECT&quot;,&quot;id&quot;:&quot;78241bc8-22d3-45d2-a142-6716385532ba&quot;,&quot;relativeTransform&quot;:{&quot;translate&quot;:{&quot;x&quot;:-288.47939104321455,&quot;y&quot;:-194.6890920505698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2.399614292028984,&quot;color&quot;:&quot;rgba(23,23,23,1)&quot;,&quot;fontWeight&quot;:&quot;bold&quot;,&quot;fontStyle&quot;:&quot;normal&quot;,&quot;decoration&quot;:&quot;none&quot;,&quot;script&quot;:&quot;none&quot;},&quot;range&quot;:[0,16]}],&quot;text&quot;:&quot;Therapeutic index&quot;}],&quot;verticalAlign&quot;:&quot;TOP&quot;,&quot;_lastCaretLocation&quot;:{&quot;lineIndex&quot;:0,&quot;runIndex&quot;:-1,&quot;charIndex&quot;:-1,&quot;endOfLine&quot;:true}},&quot;size&quot;:{&quot;x&quot;:70.07844265343327,&quot;y&quot;:28.542362148464203},&quot;targetSize&quot;:{&quot;x&quot;:70.07844265343327,&quot;y&quot;:28.542362148464203},&quot;format&quot;:&quot;BETTER_TEXT&quot;,&quot;verticalAlign&quot;:&quot;TOP&quot;},&quot;isLocked&quot;:false,&quot;parent&quot;:{&quot;type&quot;:&quot;CHILD&quot;,&quot;parentId&quot;:&quot;8febb689-02f9-40f8-ba19-43c9a0c231dc&quot;,&quot;order&quot;:&quot;7&quot;}},&quot;b9d82094-b38d-454d-bfa5-b0228b5c231f&quot;:{&quot;type&quot;:&quot;FIGURE_OBJECT&quot;,&quot;id&quot;:&quot;b9d82094-b38d-454d-bfa5-b0228b5c231f&quot;,&quot;relativeTransform&quot;:{&quot;translate&quot;:{&quot;x&quot;:-331.7637959293409,&quot;y&quot;:-139.92010802065815},&quot;rotate&quot;:1.5707963267948966,&quot;skewX&quot;:0,&quot;scale&quot;:{&quot;x&quot;:1,&quot;y&quot;:1}},&quot;opacity&quot;:1,&quot;path&quot;:{&quot;type&quot;:&quot;POLY_LINE&quot;,&quot;points&quot;:[{&quot;x&quot;:-8.487571203443375,&quot;y&quot;:0},{&quot;x&quot;:8.487571203443375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1&quot;},&quot;connectorInfo&quot;:{&quot;connectedObjects&quot;:[],&quot;type&quot;:&quot;LINE&quot;,&quot;offset&quot;:{&quot;x&quot;:0,&quot;y&quot;:0},&quot;bending&quot;:0.1,&quot;firstElementIsHead&quot;:true,&quot;customized&quot;:false}},&quot;76256b32-538c-4857-b460-b8716718d3b9&quot;:{&quot;type&quot;:&quot;FIGURE_OBJECT&quot;,&quot;id&quot;:&quot;76256b32-538c-4857-b460-b8716718d3b9&quot;,&quot;relativeTransform&quot;:{&quot;translate&quot;:{&quot;x&quot;:-331.7637959293409,&quot;y&quot;:-186.4778911889902},&quot;rotate&quot;:1.5707963267948966,&quot;skewX&quot;:0,&quot;scale&quot;:{&quot;x&quot;:1,&quot;y&quot;:1}},&quot;opacity&quot;:1,&quot;path&quot;:{&quot;type&quot;:&quot;POLY_LINE&quot;,&quot;points&quot;:[{&quot;x&quot;:-23.958348867284236,&quot;y&quot;:0},{&quot;x&quot;:23.958348867284236,&quot;y&quot;:0}],&quot;closed&quot;:false},&quot;pathStyles&quot;:[{&quot;type&quot;:&quot;FILL&quot;,&quot;fillStyle&quot;:&quot;rgba(0,0,0,0)&quot;},{&quot;type&quot;:&quot;STROKE&quot;,&quot;strokeStyle&quot;:&quot;rgba(129,134,137,1)&quot;,&quot;lineWidth&quot;:0.5812319199388584,&quot;lineJoin&quot;:&quot;round&quot;,&quot;dashArray&quot;:[3]}],&quot;isLocked&quot;:false,&quot;parent&quot;:{&quot;type&quot;:&quot;CHILD&quot;,&quot;parentId&quot;:&quot;8febb689-02f9-40f8-ba19-43c9a0c231dc&quot;,&quot;order&quot;:&quot;02&quot;},&quot;connectorInfo&quot;:{&quot;connectedObjects&quot;:[],&quot;type&quot;:&quot;LINE&quot;,&quot;offset&quot;:{&quot;x&quot;:0,&quot;y&quot;:0},&quot;bending&quot;:0.1,&quot;firstElementIsHead&quot;:true,&quot;customized&quot;:false}},&quot;08192fa7-ceb2-4b8b-b662-ee37c2100bb4&quot;:{&quot;type&quot;:&quot;FIGURE_OBJECT&quot;,&quot;id&quot;:&quot;08192fa7-ceb2-4b8b-b662-ee37c2100bb4&quot;,&quot;relativeTransform&quot;:{&quot;translate&quot;:{&quot;x&quot;:-384.8354166870084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1&quot;}},&quot;995519c0-84e4-48a1-bc37-4a38c1b04bb2&quot;:{&quot;type&quot;:&quot;FIGURE_OBJECT&quot;,&quot;id&quot;:&quot;995519c0-84e4-48a1-bc37-4a38c1b04bb2&quot;,&quot;relativeTransform&quot;:{&quot;translate&quot;:{&quot;x&quot;:-293.7958777860407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2&quot;}},&quot;64f5b049-23ba-48bf-8d64-d0e516f628c1&quot;:{&quot;type&quot;:&quot;FIGURE_OBJECT&quot;,&quot;id&quot;:&quot;64f5b049-23ba-48bf-8d64-d0e516f628c1&quot;,&quot;relativeTransform&quot;:{&quot;translate&quot;:{&quot;x&quot;:-202.75633888507306,&quot;y&quot;:-127.63767082717155},&quot;rotate&quot;:-1.5707963267948966,&quot;skewX&quot;:0,&quot;scale&quot;:{&quot;x&quot;:1,&quot;y&quot;:1}},&quot;opacity&quot;:1,&quot;path&quot;:{&quot;type&quot;:&quot;POLY_LINE&quot;,&quot;points&quot;:[{&quot;x&quot;:-3.304960644521574,&quot;y&quot;:0},{&quot;x&quot;:3.304960644521574,&quot;y&quot;:0}],&quot;closed&quot;:false},&quot;pathStyles&quot;:[{&quot;type&quot;:&quot;FILL&quot;,&quot;fillStyle&quot;:&quot;transparent&quot;},{&quot;type&quot;:&quot;STROKE&quot;,&quot;strokeStyle&quot;:&quot;#232323&quot;,&quot;lineWidth&quot;:0.39862094679136073,&quot;lineJoin&quot;:&quot;round&quot;,&quot;dashArray&quot;:[0,0]}],&quot;isLocked&quot;:false,&quot;parent&quot;:{&quot;type&quot;:&quot;CHILD&quot;,&quot;parentId&quot;:&quot;8febb689-02f9-40f8-ba19-43c9a0c231dc&quot;,&quot;order&quot;:&quot;75&quot;}},&quot;a1196b76-2890-4144-9ce1-3c8456fbf70d&quot;:{&quot;type&quot;:&quot;FIGURE_OBJECT&quot;,&quot;id&quot;:&quot;a1196b76-2890-4144-9ce1-3c8456fbf70d&quot;,&quot;relativeTransform&quot;:{&quot;translate&quot;:{&quot;x&quot;:-384.8354029636293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0.1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77&quot;}},&quot;cfd94383-559f-48c4-aa3f-74a9d7767abb&quot;:{&quot;type&quot;:&quot;FIGURE_OBJECT&quot;,&quot;id&quot;:&quot;cfd94383-559f-48c4-aa3f-74a9d7767abb&quot;,&quot;relativeTransform&quot;:{&quot;translate&quot;:{&quot;x&quot;:-339.315596935773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0]}],&quot;text&quot;:&quot;1&quot;}],&quot;verticalAlign&quot;:&quot;TOP&quot;,&quot;_lastCaretLocation&quot;:{&quot;lineIndex&quot;:0,&quot;runIndex&quot;:-1,&quot;charIndex&quot;:-1,&quot;endOfLine&quot;:true}},&quot;size&quot;:{&quot;x&quot;:7.583556975005887,&quot;y&quot;:11.07948775564614},&quot;targetSize&quot;:{&quot;x&quot;:7.583556975005887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&quot;}},&quot;d8c6295f-e40f-4ee4-a992-86ba505d071a&quot;:{&quot;type&quot;:&quot;FIGURE_OBJECT&quot;,&quot;id&quot;:&quot;d8c6295f-e40f-4ee4-a992-86ba505d071a&quot;,&quot;relativeTransform&quot;:{&quot;translate&quot;:{&quot;x&quot;:-293.795718027358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1]}],&quot;text&quot;:&quot;10&quot;}],&quot;verticalAlign&quot;:&quot;TOP&quot;,&quot;_lastCaretLocation&quot;:{&quot;lineIndex&quot;:0,&quot;runIndex&quot;:-1,&quot;charIndex&quot;:-1,&quot;endOfLine&quot;:true}},&quot;size&quot;:{&quot;x&quot;:10.443458350743605,&quot;y&quot;:11.07948775564614},&quot;targetSize&quot;:{&quot;x&quot;:10.443458350743605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85&quot;}},&quot;2e63c332-be24-4c60-a28c-d9099794d8da&quot;:{&quot;type&quot;:&quot;FIGURE_OBJECT&quot;,&quot;id&quot;:&quot;2e63c332-be24-4c60-a28c-d9099794d8da&quot;,&quot;relativeTransform&quot;:{&quot;translate&quot;:{&quot;x&quot;:-248.53427320630917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2]}],&quot;text&quot;:&quot;100&quot;}],&quot;verticalAlign&quot;:&quot;TOP&quot;,&quot;_lastCaretLocation&quot;:{&quot;lineIndex&quot;:0,&quot;runIndex&quot;:-1,&quot;charIndex&quot;:-1,&quot;endOfLine&quot;:true}},&quot;size&quot;:{&quot;x&quot;:16.527328979151044,&quot;y&quot;:11.07948775564614},&quot;targetSize&quot;:{&quot;x&quot;:16.527328979151044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&quot;}},&quot;b7c173be-3084-4ee1-8e87-eaa92981b540&quot;:{&quot;type&quot;:&quot;FIGURE_OBJECT&quot;,&quot;id&quot;:&quot;b7c173be-3084-4ee1-8e87-eaa92981b540&quot;,&quot;relativeTransform&quot;:{&quot;translate&quot;:{&quot;x&quot;:-202.75632461332222,&quot;y&quot;:-117.7428611946153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9.299710719021736,&quot;color&quot;:&quot;#232323&quot;,&quot;fontWeight&quot;:&quot;normal&quot;,&quot;fontStyle&quot;:&quot;normal&quot;,&quot;decoration&quot;:&quot;none&quot;,&quot;script&quot;:&quot;none&quot;},&quot;range&quot;:[0,3]}],&quot;text&quot;:&quot;1000&quot;}],&quot;verticalAlign&quot;:&quot;TOP&quot;,&quot;_lastCaretLocation&quot;:{&quot;lineIndex&quot;:0,&quot;runIndex&quot;:-1,&quot;charIndex&quot;:-1,&quot;endOfLine&quot;:true}},&quot;size&quot;:{&quot;x&quot;:20.88691670148721,&quot;y&quot;:11.07948775564614},&quot;targetSize&quot;:{&quot;x&quot;:20.88691670148721,&quot;y&quot;:11.07948775564614},&quot;format&quot;:&quot;BETTER_TEXT&quot;,&quot;verticalAlign&quot;:&quot;TOP&quot;},&quot;isLocked&quot;:false,&quot;parent&quot;:{&quot;type&quot;:&quot;CHILD&quot;,&quot;parentId&quot;:&quot;8febb689-02f9-40f8-ba19-43c9a0c231dc&quot;,&quot;order&quot;:&quot;95&quot;}},&quot;3e28d126-10c4-4216-b51b-f495e6a8dd97&quot;:{&quot;type&quot;:&quot;FIGURE_OBJECT&quot;,&quot;id&quot;:&quot;3e28d126-10c4-4216-b51b-f495e6a8dd97&quot;,&quot;relativeTransform&quot;:{&quot;translate&quot;:{&quot;x&quot;:-252.37108197506265,&quot;y&quot;:-213.2778887162819},&quot;rotate&quot;:0,&quot;skewX&quot;:0,&quot;scale&quot;:{&quot;x&quot;:1,&quot;y&quot;:1}},&quot;opacity&quot;:1,&quot;path&quot;:{&quot;type&quot;:&quot;POLY_LINE&quot;,&quot;points&quot;:[{&quot;x&quot;:-53.078163593300225,&quot;y&quot;:81.69528295905755},{&quot;x&quot;:-3.6189656995431956,&quot;y&quot;:53.492950490140124},{&quot;x&quot;:24.126437996954646,&quot;y&quot;:-55.2874747471129},{&quot;x&quot;:53.078163593300225,&quot;y&quot;:-81.47535489682195}],&quot;closed&quot;:false},&quot;pathStyles&quot;:[{&quot;type&quot;:&quot;FILL&quot;,&quot;fillStyle&quot;:&quot;transparent&quot;},{&quot;type&quot;:&quot;STROKE&quot;,&quot;strokeStyle&quot;:&quot;rgb(220, 31, 22)&quot;,&quot;lineWidth&quot;:2.0144523192083894,&quot;lineJoin&quot;:&quot;round&quot;}],&quot;pathSmoothing&quot;:{&quot;type&quot;:&quot;CATMULL_SMOOTHING&quot;,&quot;smoothing&quot;:0.2},&quot;isLocked&quot;:false,&quot;parent&quot;:{&quot;type&quot;:&quot;CHILD&quot;,&quot;parentId&quot;:&quot;8febb689-02f9-40f8-ba19-43c9a0c231dc&quot;,&quot;order&quot;:&quot;02&quot;}},&quot;f1597a28-7a74-437b-ae34-d492d616e16d&quot;:{&quot;relativeTransform&quot;:{&quot;translate&quot;:{&quot;x&quot;:206.00571656440437,&quot;y&quot;:-202.96009188234876},&quot;rotate&quot;:0,&quot;skewX&quot;:0,&quot;scale&quot;:{&quot;x&quot;:1,&quot;y&quot;:1}},&quot;type&quot;:&quot;FIGURE_OBJECT&quot;,&quot;id&quot;:&quot;f1597a28-7a74-437b-ae34-d492d616e16d&quot;,&quot;parent&quot;:{&quot;type&quot;:&quot;CHILD&quot;,&quot;parentId&quot;:&quot;1dff8c68-ce3e-405f-8ccb-419ea4cef201&quot;,&quot;order&quot;:&quot;99999999&quot;},&quot;name&quot;:&quot;Drug screening funnel&quot;,&quot;displayName&quot;:&quot;Drug screening funnel&quot;,&quot;source&quot;:{&quot;id&quot;:&quot;6442d51625ee30120d45033a&quot;,&quot;type&quot;:&quot;ASSETS&quot;},&quot;isPremium&quot;:true},&quot;5f3d9a91-f64c-4177-b0d1-ad65e30d3ef1&quot;:{&quot;type&quot;:&quot;FIGURE_OBJECT&quot;,&quot;id&quot;:&quot;5f3d9a91-f64c-4177-b0d1-ad65e30d3ef1&quot;,&quot;relativeTransform&quot;:{&quot;translate&quot;:{&quot;x&quot;:-14.93585731799116,&quot;y&quot;:-51.05033891144835},&quot;rotate&quot;:-0.17526746462401474},&quot;opacity&quot;:1,&quot;path&quot;:{&quot;type&quot;:&quot;POLY_LINE&quot;,&quot;points&quot;:[{&quot;x&quot;:-27.06532164484218,&quot;y&quot;:-13.12505039214412},{&quot;x&quot;:-25.168102612023688,&quot;y&quot;:-9.141405557062116},{&quot;x&quot;:-25.097773142778664,&quot;y&quot;:-3.8458087779768038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39267314271734793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&quot;},&quot;connectorInfo&quot;:{&quot;connectedObjects&quot;:[],&quot;type&quot;:&quot;QUADRATIC&quot;,&quot;offset&quot;:{&quot;x&quot;:0,&quot;y&quot;:0},&quot;bending&quot;:0.1,&quot;firstElementIsHead&quot;:true,&quot;customized&quot;:true}},&quot;5b91e5e1-1415-4361-83d4-54eafaddbf87&quot;:{&quot;type&quot;:&quot;FIGURE_OBJECT&quot;,&quot;id&quot;:&quot;5b91e5e1-1415-4361-83d4-54eafaddbf87&quot;,&quot;relativeTransform&quot;:{&quot;translate&quot;:{&quot;x&quot;:-54.361083196677704,&quot;y&quot;:-51.050400690670536},&quot;rotate&quot;:0.17526746462401474},&quot;opacity&quot;:1,&quot;path&quot;:{&quot;type&quot;:&quot;POLY_LINE&quot;,&quot;points&quot;:[{&quot;x&quot;:27.06532164484216,&quot;y&quot;:-13.12505039214412},{&quot;x&quot;:25.168102612023677,&quot;y&quot;:-9.141405557062116},{&quot;x&quot;:25.09777314277866,&quot;y&quot;:-3.8458087779768038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39267314271734777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55&quot;},&quot;connectorInfo&quot;:{&quot;connectedObjects&quot;:[],&quot;type&quot;:&quot;QUADRATIC&quot;,&quot;offset&quot;:{&quot;x&quot;:0,&quot;y&quot;:0},&quot;bending&quot;:0.1,&quot;firstElementIsHead&quot;:true,&quot;customized&quot;:true}},&quot;ca9ded3a-23ef-4f07-80d6-b0b382448644&quot;:{&quot;type&quot;:&quot;FIGURE_OBJECT&quot;,&quot;id&quot;:&quot;ca9ded3a-23ef-4f07-80d6-b0b382448644&quot;,&quot;relativeTransform&quot;:{&quot;translate&quot;:{&quot;x&quot;:-59.74626598691186,&quot;y&quot;:-46.24082365349041},&quot;rotate&quot;:2.220446049250313e-16},&quot;opacity&quot;:1,&quot;path&quot;:{&quot;type&quot;:&quot;POLY_LINE&quot;,&quot;points&quot;:[{&quot;x&quot;:25.097773142778713,&quot;y&quot;:-10.818051154621926},{&quot;x&quot;:25.097773142778713,&quot;y&quot;:-3.8458087779768064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3926731427173485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6&quot;},&quot;connectorInfo&quot;:{&quot;connectedObjects&quot;:[],&quot;type&quot;:&quot;QUADRATIC&quot;,&quot;offset&quot;:{&quot;x&quot;:0,&quot;y&quot;:0},&quot;bending&quot;:0.1,&quot;firstElementIsHead&quot;:true,&quot;customized&quot;:true}},&quot;54210086-a2af-4071-91b4-43aa2a6277a9&quot;:{&quot;type&quot;:&quot;FIGURE_OBJECT&quot;,&quot;id&quot;:&quot;54210086-a2af-4071-91b4-43aa2a6277a9&quot;,&quot;relativeTransform&quot;:{&quot;translate&quot;:{&quot;x&quot;:-59.746273669382695,&quot;y&quot;:-2.4512954773087943},&quot;rotate&quot;:2.220446049250313e-16},&quot;opacity&quot;:1,&quot;path&quot;:{&quot;type&quot;:&quot;POLY_LINE&quot;,&quot;points&quot;:[{&quot;x&quot;:25.097773142778713,&quot;y&quot;:-10.818051154621926},{&quot;x&quot;:25.097773142778713,&quot;y&quot;:-3.8458087779768064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0.3926731427173485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1597a28-7a74-437b-ae34-d492d616e16d&quot;,&quot;order&quot;:&quot;7&quot;},&quot;connectorInfo&quot;:{&quot;connectedObjects&quot;:[],&quot;type&quot;:&quot;QUADRATIC&quot;,&quot;offset&quot;:{&quot;x&quot;:0,&quot;y&quot;:0},&quot;bending&quot;:0.1,&quot;firstElementIsHead&quot;:true,&quot;customized&quot;:true}},&quot;e3615a23-ab2b-4d36-9719-15155bd4b3a9&quot;:{&quot;id&quot;:&quot;e3615a23-ab2b-4d36-9719-15155bd4b3a9&quot;,&quot;name&quot;:&quot;Pill (symbol)&quot;,&quot;displayName&quot;:&quot;&quot;,&quot;type&quot;:&quot;FIGURE_OBJECT&quot;,&quot;relativeTransform&quot;:{&quot;translate&quot;:{&quot;x&quot;:-33.99130106140135,&quot;y&quot;:-1.51724454954814},&quot;rotate&quot;:0,&quot;skewX&quot;:0,&quot;scale&quot;:{&quot;x&quot;:0.11688825795115164,&quot;y&quot;:0.11688825795115164}},&quot;image&quot;:{&quot;url&quot;:&quot;https://icons.biorender.com/biorender/6329d45c8dc9890028b7ab80/20230109171232/image/pill-symbol.png&quot;,&quot;fallbackUrl&quot;:&quot;https://res.cloudinary.com/dlcjuc3ej/image/upload/v1673284352/ohhrp9ecvr9upwwvvdyk.svg#/keystone/api/icons/6329d45c8dc9890028b7ab80/20230109171232/image/pill-symbol.svg&quot;,&quot;isPremium&quot;:false,&quot;size&quot;:{&quot;x&quot;:80,&quot;y&quot;:77.96825396825396}},&quot;source&quot;:{&quot;id&quot;:&quot;6329d45c8dc9890028b7ab80&quot;,&quot;type&quot;:&quot;ASSETS&quot;},&quot;isPremium&quot;:false,&quot;parent&quot;:{&quot;type&quot;:&quot;CHILD&quot;,&quot;parentId&quot;:&quot;f1597a28-7a74-437b-ae34-d492d616e16d&quot;,&quot;order&quot;:&quot;8&quot;},&quot;styles&quot;:{&quot;editable&quot;:[{&quot;monochromeTargetColor&quot;:&quot;#95AAD3&quot;,&quot;styleName&quot;:&quot;FILL&quot;,&quot;color&quot;:&quot;#647cb3&quot;},{&quot;monochromeTargetColor&quot;:&quot;#95AAD3&quot;,&quot;styleName&quot;:&quot;STROKE&quot;}]}},&quot;9dd94863-c001-4106-8794-a97c8d16db64&quot;:{&quot;relativeTransform&quot;:{&quot;translate&quot;:{&quot;x&quot;:59.93449236239877,&quot;y&quot;:13.57754441072207},&quot;rotate&quot;:0},&quot;type&quot;:&quot;FIGURE_OBJECT&quot;,&quot;id&quot;:&quot;9dd94863-c001-4106-8794-a97c8d16db64&quot;,&quot;parent&quot;:{&quot;type&quot;:&quot;CHILD&quot;,&quot;parentId&quot;:&quot;f1597a28-7a74-437b-ae34-d492d616e16d&quot;,&quot;order&quot;:&quot;3&quot;},&quot;name&quot;:&quot;Screening funnel&quot;,&quot;displayName&quot;:&quot;Screening funnel&quot;,&quot;source&quot;:{&quot;id&quot;:&quot;6442d3340bb2f572defcd96f&quot;,&quot;type&quot;:&quot;ASSETS&quot;},&quot;isPremium&quot;:true},&quot;5b9ede01-1775-47d1-a52e-258fdbbfcdeb&quot;:{&quot;id&quot;:&quot;5b9ede01-1775-47d1-a52e-258fdbbfcdeb&quot;,&quot;name&quot;:&quot;Screen funnel segment&quot;,&quot;displayName&quot;:&quot;&quot;,&quot;type&quot;:&quot;FIGURE_OBJECT&quot;,&quot;relativeTransform&quot;:{&quot;translate&quot;:{&quot;x&quot;:-94.69092106700171,&quot;y&quot;:-62.005300456373},&quot;rotate&quot;:0,&quot;skewX&quot;:0,&quot;scale&quot;:{&quot;x&quot;:0.26476084808357453,&quot;y&quot;:0.2647608480835745}},&quot;image&quot;:{&quot;url&quot;:&quot;https://icons.biorender.com/biorender/6442d0d729bcbc002069f0d2/20230421181112/image/screen-funnel-segment.png&quot;,&quot;fallbackUrl&quot;:&quot;https://res.cloudinary.com/dlcjuc3ej/image/upload/v1682100672/ihdrompuxljkhefhw0ss.svg#/keystone/api/icons/6442d0d729bcbc002069f0d2/20230421181112/image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7&quot;},&quot;opacity&quot;:1,&quot;styles&quot;:{&quot;editable&quot;:[{&quot;styleName&quot;:&quot;MONOCHROME_COLOR&quot;,&quot;index&quot;:0,&quot;color&quot;:&quot;#BBBBBC&quot;}]}},&quot;5528e548-af2d-43c7-a454-37e039bb971e&quot;:{&quot;id&quot;:&quot;5528e548-af2d-43c7-a454-37e039bb971e&quot;,&quot;name&quot;:&quot;Screen funnel segment&quot;,&quot;displayName&quot;:&quot;&quot;,&quot;type&quot;:&quot;FIGURE_OBJECT&quot;,&quot;relativeTransform&quot;:{&quot;translate&quot;:{&quot;x&quot;:-94.71803068608692,&quot;y&quot;:-53.129362963812405},&quot;rotate&quot;:0,&quot;skewX&quot;:0,&quot;scale&quot;:{&quot;x&quot;:0.17907853101893406,&quot;y&quot;:0.26476084808357453}},&quot;image&quot;:{&quot;url&quot;:&quot;https://icons.biorender.com/biorender/6442d1c229bcbc002069f0d9/screen-funnel-segment.png&quot;,&quot;fallbackUrl&quot;:&quot;https://res.cloudinary.com/dlcjuc3ej/image/upload/v1682100672/fkvyopxtcfkgsbadzjdg.svg#/keystone/api/icons/6442d1c229bcbc002069f0d9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5&quot;},&quot;opacity&quot;:1,&quot;styles&quot;:{&quot;editable&quot;:[{&quot;styleName&quot;:&quot;MONOCHROME_COLOR&quot;,&quot;index&quot;:0,&quot;color&quot;:&quot;#BBBBBC&quot;}]}},&quot;f72d57e2-0639-42e1-9b0b-183bb476a770&quot;:{&quot;id&quot;:&quot;f72d57e2-0639-42e1-9b0b-183bb476a770&quot;,&quot;name&quot;:&quot;Screen funnel segment&quot;,&quot;displayName&quot;:&quot;&quot;,&quot;type&quot;:&quot;FIGURE_OBJECT&quot;,&quot;relativeTransform&quot;:{&quot;translate&quot;:{&quot;x&quot;:-94.67457780723667,&quot;y&quot;:-44.264588085373816},&quot;rotate&quot;:0,&quot;skewX&quot;:0,&quot;scale&quot;:{&quot;x&quot;:0.12114135921869067,&quot;y&quot;:0.2647608480835746}},&quot;image&quot;:{&quot;url&quot;:&quot;https://icons.biorender.com/biorender/6442d1c229bcbc002069f0d8/screen-funnel-segment.png&quot;,&quot;fallbackUrl&quot;:&quot;https://res.cloudinary.com/dlcjuc3ej/image/upload/v1682100672/ppkhe9xig7nljc179efu.svg#/keystone/api/icons/6442d1c229bcbc002069f0d8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2&quot;},&quot;opacity&quot;:1,&quot;styles&quot;:{&quot;editable&quot;:[{&quot;styleName&quot;:&quot;MONOCHROME_COLOR&quot;,&quot;index&quot;:0,&quot;color&quot;:&quot;#BBBBBC&quot;}]}},&quot;08a0e238-c023-4758-8c21-db94a89da5c1&quot;:{&quot;id&quot;:&quot;08a0e238-c023-4758-8c21-db94a89da5c1&quot;,&quot;name&quot;:&quot;Screen funnel segment&quot;,&quot;displayName&quot;:&quot;&quot;,&quot;type&quot;:&quot;FIGURE_OBJECT&quot;,&quot;relativeTransform&quot;:{&quot;translate&quot;:{&quot;x&quot;:-94.67465421957355,&quot;y&quot;:-35.5226451969465},&quot;rotate&quot;:0,&quot;skewX&quot;:0,&quot;scale&quot;:{&quot;x&quot;:0.08251657801852845,&quot;y&quot;:0.2647608480835746}},&quot;image&quot;:{&quot;url&quot;:&quot;https://icons.biorender.com/biorender/6442d1c229bcbc002069f0d7/screen-funnel-segment.png&quot;,&quot;fallbackUrl&quot;:&quot;https://res.cloudinary.com/dlcjuc3ej/image/upload/v1682100672/fw4efumsz76gihw9dq11.svg#/keystone/api/icons/6442d1c229bcbc002069f0d7/screen-funnel-segment.svg&quot;,&quot;isPremium&quot;:false,&quot;size&quot;:{&quot;x&quot;:150,&quot;y&quot;:71.61654135338347}},&quot;source&quot;:{&quot;id&quot;:&quot;6442d0d729bcbc002069f0d2&quot;,&quot;type&quot;:&quot;ASSETS&quot;},&quot;isPremium&quot;:false,&quot;parent&quot;:{&quot;type&quot;:&quot;CHILD&quot;,&quot;parentId&quot;:&quot;9dd94863-c001-4106-8794-a97c8d16db64&quot;,&quot;order&quot;:&quot;1&quot;},&quot;opacity&quot;:1,&quot;styles&quot;:{&quot;editable&quot;:[{&quot;styleName&quot;:&quot;MONOCHROME_COLOR&quot;,&quot;index&quot;:0,&quot;color&quot;:&quot;#BBBBBC&quot;}]}},&quot;e1f6deec-a01f-4519-a3ad-ff6d9a8edea7&quot;:{&quot;id&quot;:&quot;e1f6deec-a01f-4519-a3ad-ff6d9a8edea7&quot;,&quot;name&quot;:&quot;Chemical compounds (symbol)&quot;,&quot;displayName&quot;:&quot;&quot;,&quot;type&quot;:&quot;FIGURE_OBJECT&quot;,&quot;relativeTransform&quot;:{&quot;translate&quot;:{&quot;x&quot;:-23.03752745874028,&quot;y&quot;:-65.39386779472656},&quot;rotate&quot;:-1.0051874761010944,&quot;skewX&quot;:0,&quot;scale&quot;:{&quot;x&quot;:0.2633507809101972,&quot;y&quot;:0.26335078091019726}},&quot;image&quot;:{&quot;url&quot;:&quot;https://icons.biorender.com/biorender/6442d44629bcbc002069f0f1/chemical-compounds-symbol.png&quot;,&quot;fallbackUrl&quot;:&quot;https://res.cloudinary.com/dlcjuc3ej/image/upload/v1682101313/dtibtdw7yvrdkicd30j2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#/keystone/api/icons/6442d44629bcbc002069f0f1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2&quot;}},&quot;8ec52163-1b87-4aea-9b81-ad6ea34bfebb&quot;:{&quot;id&quot;:&quot;8ec52163-1b87-4aea-9b81-ad6ea34bfebb&quot;,&quot;name&quot;:&quot;Chemical compounds (symbol)&quot;,&quot;displayName&quot;:&quot;&quot;,&quot;type&quot;:&quot;FIGURE_OBJECT&quot;,&quot;relativeTransform&quot;:{&quot;translate&quot;:{&quot;x&quot;:-35.39065191910081,&quot;y&quot;:-60.30630673143678},&quot;rotate&quot;:5.477851993065858,&quot;skewX&quot;:4.953751095899013e-16,&quot;scale&quot;:{&quot;x&quot;:-0.2646445989495059,&quot;y&quot;:0.2646445989495056}},&quot;image&quot;:{&quot;url&quot;:&quot;https://icons.biorender.com/biorender/644192286fe3610020f28905/20230421182145/image/chemical-compounds-symbol.png&quot;,&quot;fallbackUrl&quot;:&quot;https://res.cloudinary.com/dlcjuc3ej/image/upload/v1682101305/y41eqw9brq1t7ia2thwz.svg#/keystone/api/icons/644192286fe3610020f28905/20230421182145/image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1&quot;},&quot;styles&quot;:{&quot;editable&quot;:[{&quot;monochromeTargetColor&quot;:&quot;#95AAD3&quot;,&quot;styleName&quot;:&quot;FILL&quot;},{&quot;monochromeTargetColor&quot;:&quot;#95AAD3&quot;,&quot;styleName&quot;:&quot;STROKE&quot;,&quot;color&quot;:&quot;#647cb3&quot;}]}},&quot;2e8ebea9-81b0-4bb6-8769-5a7cf9a6b364&quot;:{&quot;id&quot;:&quot;2e8ebea9-81b0-4bb6-8769-5a7cf9a6b364&quot;,&quot;name&quot;:&quot;Chemical compounds (symbol)&quot;,&quot;displayName&quot;:&quot;&quot;,&quot;type&quot;:&quot;FIGURE_OBJECT&quot;,&quot;relativeTransform&quot;:{&quot;translate&quot;:{&quot;x&quot;:-47.96152786997964,&quot;y&quot;:-63.26563634369807},&quot;rotate&quot;:2.2406484577225645,&quot;skewX&quot;:-2.0010181220831316e-16,&quot;scale&quot;:{&quot;x&quot;:0.2633507809101971,&quot;y&quot;:0.263350780910197}},&quot;image&quot;:{&quot;url&quot;:&quot;https://icons.biorender.com/biorender/6442d44629bcbc002069f0f6/chemical-compounds-symbol.png&quot;,&quot;fallbackUrl&quot;:&quot;https://res.cloudinary.com/dlcjuc3ej/image/upload/v1682101313/pvl14umgzrhw9jax25iw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#/keystone/api/icons/6442d44629bcbc002069f0f6/chemical-compounds-symbol.svg&quot;,&quot;isPremium&quot;:false,&quot;size&quot;:{&quot;x&quot;:44.78,&quot;y&quot;:44.78}},&quot;source&quot;:{&quot;id&quot;:&quot;644192286fe3610020f28905&quot;,&quot;type&quot;:&quot;ASSETS&quot;},&quot;isPremium&quot;:false,&quot;parent&quot;:{&quot;type&quot;:&quot;CHILD&quot;,&quot;parentId&quot;:&quot;f1597a28-7a74-437b-ae34-d492d616e16d&quot;,&quot;order&quot;:&quot;05&quot;}},&quot;d7fb7c19-61a3-4911-b45d-418813b649aa&quot;:{&quot;relativeTransform&quot;:{&quot;translate&quot;:{&quot;x&quot;:348.6320533147656,&quot;y&quot;:-239.0468184523048},&quot;rotate&quot;:0},&quot;type&quot;:&quot;FIGURE_OBJECT&quot;,&quot;id&quot;:&quot;d7fb7c19-61a3-4911-b45d-418813b649aa&quot;,&quot;parent&quot;:{&quot;type&quot;:&quot;CHILD&quot;,&quot;parentId&quot;:&quot;1dff8c68-ce3e-405f-8ccb-419ea4cef201&quot;,&quot;order&quot;:&quot;999999995&quot;},&quot;name&quot;:&quot;Minimum Inhibitory Concentration (MIC)&quot;,&quot;displayName&quot;:&quot;Minimum Inhibitory Concentration (MIC)&quot;,&quot;source&quot;:{&quot;id&quot;:&quot;6414aadb7b719c2518d6b0da&quot;,&quot;type&quot;:&quot;ASSETS&quot;},&quot;isPremium&quot;:true},&quot;a93a1cd4-13fe-4b61-b6e4-d23f7430ea6e&quot;:{&quot;type&quot;:&quot;FIGURE_OBJECT&quot;,&quot;id&quot;:&quot;a93a1cd4-13fe-4b61-b6e4-d23f7430ea6e&quot;,&quot;name&quot;:&quot;Well plate (top view, 96 wells)&quot;,&quot;relativeTransform&quot;:{&quot;translate&quot;:{&quot;x&quot;:-121.93049022885037,&quot;y&quot;:2.290027234163102},&quot;rotate&quot;:0,&quot;skewX&quot;:0,&quot;scale&quot;:{&quot;x&quot;:0.08485233925698149,&quot;y&quot;:0.08361607574201887}},&quot;opacity&quot;:1,&quot;image&quot;:{&quot;url&quot;:&quot;https://icons.biorender.com/biorender/5bb27b035c30a113007e5705/well-plate-top-view-96-wells.png&quot;,&quot;fallbackUrl&quot;:&quot;https://res.cloudinary.com/dlcjuc3ej/image/upload/v1538423551/hjsjzwm9x6mootfnundl.svg#/keystone/api/icons/5bb27b035c30a113007e5705/well-plate-top-view-96-wells.svg&quot;,&quot;size&quot;:{&quot;x&quot;:839,&quot;y&quot;:627},&quot;isPremium&quot;:false,&quot;isPacked&quot;:true},&quot;source&quot;:{&quot;id&quot;:&quot;59d7935d1d0fb9001295ed03&quot;,&quot;type&quot;:&quot;ASSETS&quot;},&quot;pathStyles&quot;:[{&quot;type&quot;:&quot;FILL&quot;,&quot;fillStyle&quot;:&quot;rgb(0,0,0)&quot;}],&quot;isLocked&quot;:false,&quot;parent&quot;:{&quot;type&quot;:&quot;CHILD&quot;,&quot;parentId&quot;:&quot;d7fb7c19-61a3-4911-b45d-418813b649aa&quot;,&quot;order&quot;:&quot;01&quot;}},&quot;87c395c0-4719-4eef-aeda-3e7a9f3dda65&quot;:{&quot;type&quot;:&quot;FIGURE_OBJECT&quot;,&quot;id&quot;:&quot;87c395c0-4719-4eef-aeda-3e7a9f3dda65&quot;,&quot;relativeTransform&quot;:{&quot;translate&quot;:{&quot;x&quot;:-121.39908573340406,&quot;y&quot;:-33.87540306072536},&quot;rotate&quot;:-2.120395759733497e-16,&quot;skewX&quot;:5.709022559447918e-17},&quot;opacity&quot;:1,&quot;path&quot;:{&quot;type&quot;:&quot;RIGHT_TRIANGLE&quot;,&quot;size&quot;:{&quot;x&quot;:-55.96177979596712,&quot;y&quot;:7.138564230248213},&quot;cornerRounding&quot;:{&quot;type&quot;:&quot;ARC_LENGTH&quot;,&quot;global&quot;:0}},&quot;pathStyles&quot;:[{&quot;type&quot;:&quot;FILL&quot;,&quot;fillStyle&quot;:{&quot;type&quot;:&quot;linear&quot;,&quot;angle&quot;:90,&quot;colorStops&quot;:{&quot;0&quot;:&quot;rgb(117, 198, 255)&quot;,&quot;1&quot;:&quot;rgb(255, 255, 255)&quot;}}},{&quot;type&quot;:&quot;STROKE&quot;,&quot;strokeStyle&quot;:&quot;rgba(0,0,0,0)&quot;,&quot;lineWidth&quot;:0,&quot;lineJoin&quot;:&quot;round&quot;}],&quot;isLocked&quot;:false,&quot;parent&quot;:{&quot;type&quot;:&quot;CHILD&quot;,&quot;parentId&quot;:&quot;d7fb7c19-61a3-4911-b45d-418813b649aa&quot;,&quot;order&quot;:&quot;02&quot;}},&quot;15a8e9ef-9010-4bd5-87d2-9ce4a9414dc6&quot;:{&quot;type&quot;:&quot;FIGURE_OBJECT&quot;,&quot;id&quot;:&quot;15a8e9ef-9010-4bd5-87d2-9ce4a9414dc6&quot;,&quot;relativeTransform&quot;:{&quot;translate&quot;:{&quot;x&quot;:-132.22616230179204,&quot;y&quot;:-25.493518407768406},&quot;rotate&quot;:0},&quot;opacity&quot;:1,&quot;path&quot;:{&quot;type&quot;:&quot;POLY_LINE&quot;,&quot;points&quot;:[{&quot;x&quot;:-16.991419762497337,&quot;y&quot;:0},{&quot;x&quot;:37.93278995437157,&quot;y&quot;:0}],&quot;closed&quot;:false},&quot;pathStyles&quot;:[{&quot;type&quot;:&quot;FILL&quot;,&quot;fillStyle&quot;:&quot;rgba(0,0,0,0)&quot;},{&quot;type&quot;:&quot;STROKE&quot;,&quot;strokeStyle&quot;:&quot;#232323&quot;,&quot;lineWidth&quot;:0.32447133796293104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d7fb7c19-61a3-4911-b45d-418813b649aa&quot;,&quot;order&quot;:&quot;03&quot;}},&quot;45a4a712-e230-49ea-994d-41b8aefb1e53&quot;:{&quot;type&quot;:&quot;FIGURE_OBJECT&quot;,&quot;id&quot;:&quot;45a4a712-e230-49ea-994d-41b8aefb1e53&quot;,&quot;relativeTransform&quot;:{&quot;translate&quot;:{&quot;x&quot;:-81.04381511818991,&quot;y&quot;:-2.106326407911429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87&quot;}},&quot;b64709b5-1dd1-42ba-8a54-c69862b1a05f&quot;:{&quot;type&quot;:&quot;FIGURE_OBJECT&quot;,&quot;id&quot;:&quot;b64709b5-1dd1-42ba-8a54-c69862b1a05f&quot;,&quot;relativeTransform&quot;:{&quot;translate&quot;:{&quot;x&quot;:-81.04381511818991,&quot;y&quot;:6.68641815952961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&quot;}},&quot;6d3b0ea9-0946-4dfa-94c9-5a81f948d966&quot;:{&quot;id&quot;:&quot;6d3b0ea9-0946-4dfa-94c9-5a81f948d966&quot;,&quot;type&quot;:&quot;FIGURE_OBJECT&quot;,&quot;relativeTransform&quot;:{&quot;translate&quot;:{&quot;x&quot;:-74.13408925362694,&quot;y&quot;:-1.9597566026808126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8]}],&quot;text&quot;:&quot;No Growth&quot;}],&quot;_lastCaretLocation&quot;:{&quot;lineIndex&quot;:0,&quot;runIndex&quot;:0,&quot;charIndex&quot;:3}},&quot;format&quot;:&quot;BETTER_TEXT&quot;,&quot;size&quot;:{&quot;x&quot;:9.900607663317617,&quot;y&quot;:1.7675505202393684},&quot;targetSize&quot;:{&quot;x&quot;:9.900607663317617,&quot;y&quot;:1.7675505202393684}},&quot;parent&quot;:{&quot;type&quot;:&quot;CHILD&quot;,&quot;parentId&quot;:&quot;d7fb7c19-61a3-4911-b45d-418813b649aa&quot;,&quot;order&quot;:&quot;92&quot;}},&quot;705f8746-3c8d-4b8c-807f-b716fff41df0&quot;:{&quot;id&quot;:&quot;705f8746-3c8d-4b8c-807f-b716fff41df0&quot;,&quot;type&quot;:&quot;FIGURE_OBJECT&quot;,&quot;relativeTransform&quot;:{&quot;translate&quot;:{&quot;x&quot;:-74.13408925362694,&quot;y&quot;:6.686331664968431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5]}],&quot;text&quot;:&quot;Growth&quot;}],&quot;_lastCaretLocation&quot;:{&quot;lineIndex&quot;:0,&quot;runIndex&quot;:0,&quot;charIndex&quot;:1}},&quot;format&quot;:&quot;BETTER_TEXT&quot;,&quot;size&quot;:{&quot;x&quot;:9.900607663317617,&quot;y&quot;:1.7675505202393684},&quot;targetSize&quot;:{&quot;x&quot;:9.900607663317617,&quot;y&quot;:1.7675505202393684}},&quot;parent&quot;:{&quot;type&quot;:&quot;CHILD&quot;,&quot;parentId&quot;:&quot;d7fb7c19-61a3-4911-b45d-418813b649aa&quot;,&quot;order&quot;:&quot;95&quot;}},&quot;ad08c5ee-27be-4983-9cf6-d1d68ec13570&quot;:{&quot;type&quot;:&quot;FIGURE_OBJECT&quot;,&quot;id&quot;:&quot;ad08c5ee-27be-4983-9cf6-d1d68ec13570&quot;,&quot;parent&quot;:{&quot;type&quot;:&quot;CHILD&quot;,&quot;parentId&quot;:&quot;d7fb7c19-61a3-4911-b45d-418813b649aa&quot;,&quot;order&quot;:&quot;99995&quot;},&quot;relativeTransform&quot;:{&quot;translate&quot;:{&quot;x&quot;:0,&quot;y&quot;:0},&quot;rotate&quot;:0},&quot;opacity&quot;:1},&quot;6783ad53-0547-4cb5-9f3f-fc88de284bac&quot;:{&quot;type&quot;:&quot;FIGURE_OBJECT&quot;,&quot;id&quot;:&quot;6783ad53-0547-4cb5-9f3f-fc88de284bac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3&quot;}},&quot;186bd4e4-3253-4f7e-9b47-413e65395a21&quot;:{&quot;type&quot;:&quot;FIGURE_OBJECT&quot;,&quot;id&quot;:&quot;186bd4e4-3253-4f7e-9b47-413e65395a21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5&quot;}},&quot;fad5edb9-c18e-4647-863d-411f32943f54&quot;:{&quot;type&quot;:&quot;FIGURE_OBJECT&quot;,&quot;id&quot;:&quot;fad5edb9-c18e-4647-863d-411f32943f54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55&quot;}},&quot;870976d6-e2b7-41ff-afc9-8c96f20ecd8d&quot;:{&quot;type&quot;:&quot;FIGURE_OBJECT&quot;,&quot;id&quot;:&quot;870976d6-e2b7-41ff-afc9-8c96f20ecd8d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6&quot;}},&quot;868a7e6b-63e1-4db9-a00d-29e2945dce71&quot;:{&quot;type&quot;:&quot;FIGURE_OBJECT&quot;,&quot;id&quot;:&quot;868a7e6b-63e1-4db9-a00d-29e2945dce71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7&quot;}},&quot;29b574e0-f8a3-40e8-9fde-bc7cd211079d&quot;:{&quot;type&quot;:&quot;FIGURE_OBJECT&quot;,&quot;id&quot;:&quot;29b574e0-f8a3-40e8-9fde-bc7cd211079d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75&quot;}},&quot;6097b49c-d601-4aa4-becd-fb850b819e61&quot;:{&quot;type&quot;:&quot;FIGURE_OBJECT&quot;,&quot;id&quot;:&quot;6097b49c-d601-4aa4-becd-fb850b819e61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8&quot;}},&quot;3c9971d3-5c7c-468c-83cc-e04b32dc86ec&quot;:{&quot;type&quot;:&quot;FIGURE_OBJECT&quot;,&quot;id&quot;:&quot;3c9971d3-5c7c-468c-83cc-e04b32dc86ec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05&quot;}},&quot;b79a96ba-aba7-409d-ad5c-fbc887c60151&quot;:{&quot;type&quot;:&quot;FIGURE_OBJECT&quot;,&quot;id&quot;:&quot;b79a96ba-aba7-409d-ad5c-fbc887c60151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1&quot;}},&quot;f6db8b1b-a640-4013-8648-60c662b54a3b&quot;:{&quot;type&quot;:&quot;FIGURE_OBJECT&quot;,&quot;id&quot;:&quot;f6db8b1b-a640-4013-8648-60c662b54a3b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15&quot;}},&quot;b044c94f-455d-4eb4-ae0f-7d8d16a199fb&quot;:{&quot;type&quot;:&quot;FIGURE_OBJECT&quot;,&quot;id&quot;:&quot;b044c94f-455d-4eb4-ae0f-7d8d16a199fb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2&quot;}},&quot;0a4c67c5-0d62-4fe6-97d5-2cd89be82e15&quot;:{&quot;type&quot;:&quot;FIGURE_OBJECT&quot;,&quot;id&quot;:&quot;0a4c67c5-0d62-4fe6-97d5-2cd89be82e15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ad08c5ee-27be-4983-9cf6-d1d68ec13570&quot;,&quot;order&quot;:&quot;25&quot;}},&quot;6ce58606-2ba7-4d3d-b955-1d5bf5f4e8e1&quot;:{&quot;type&quot;:&quot;FIGURE_OBJECT&quot;,&quot;id&quot;:&quot;6ce58606-2ba7-4d3d-b955-1d5bf5f4e8e1&quot;,&quot;parent&quot;:{&quot;type&quot;:&quot;CHILD&quot;,&quot;parentId&quot;:&quot;d7fb7c19-61a3-4911-b45d-418813b649aa&quot;,&quot;order&quot;:&quot;99997&quot;},&quot;relativeTransform&quot;:{&quot;translate&quot;:{&quot;x&quot;:0,&quot;y&quot;:4.905851114806864},&quot;rotate&quot;:0},&quot;opacity&quot;:1},&quot;35f9e7ed-0e67-4110-966d-6411a60784d8&quot;:{&quot;type&quot;:&quot;FIGURE_OBJECT&quot;,&quot;id&quot;:&quot;35f9e7ed-0e67-4110-966d-6411a60784d8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05&quot;}},&quot;6b2da86d-2082-4cfb-b3d0-744c051f05fa&quot;:{&quot;type&quot;:&quot;FIGURE_OBJECT&quot;,&quot;id&quot;:&quot;6b2da86d-2082-4cfb-b3d0-744c051f05fa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1&quot;}},&quot;39ccdf60-d1ae-46c7-957e-a564a01a60a3&quot;:{&quot;type&quot;:&quot;FIGURE_OBJECT&quot;,&quot;id&quot;:&quot;39ccdf60-d1ae-46c7-957e-a564a01a60a3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15&quot;}},&quot;3bd2304d-49a6-4d08-a7b9-e26a1b427605&quot;:{&quot;type&quot;:&quot;FIGURE_OBJECT&quot;,&quot;id&quot;:&quot;3bd2304d-49a6-4d08-a7b9-e26a1b427605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2&quot;}},&quot;bac61c98-e331-4967-a519-d6183294f94e&quot;:{&quot;type&quot;:&quot;FIGURE_OBJECT&quot;,&quot;id&quot;:&quot;bac61c98-e331-4967-a519-d6183294f94e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25&quot;}},&quot;2f16eca5-186f-40fc-8f48-59a8a963930e&quot;:{&quot;type&quot;:&quot;FIGURE_OBJECT&quot;,&quot;id&quot;:&quot;2f16eca5-186f-40fc-8f48-59a8a963930e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3&quot;}},&quot;e1b134ce-c311-4146-836b-e74fc16002bd&quot;:{&quot;type&quot;:&quot;FIGURE_OBJECT&quot;,&quot;id&quot;:&quot;e1b134ce-c311-4146-836b-e74fc16002bd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5&quot;}},&quot;de5f0e3b-96c4-4930-8be5-3cdc4546a611&quot;:{&quot;type&quot;:&quot;FIGURE_OBJECT&quot;,&quot;id&quot;:&quot;de5f0e3b-96c4-4930-8be5-3cdc4546a611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55&quot;}},&quot;a651ed78-af1e-4c26-bdbb-8ef3aa218da9&quot;:{&quot;type&quot;:&quot;FIGURE_OBJECT&quot;,&quot;id&quot;:&quot;a651ed78-af1e-4c26-bdbb-8ef3aa218da9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6&quot;}},&quot;fca63207-87c0-418b-86ad-3943602290f0&quot;:{&quot;type&quot;:&quot;FIGURE_OBJECT&quot;,&quot;id&quot;:&quot;fca63207-87c0-418b-86ad-3943602290f0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7&quot;}},&quot;a9e530c0-87ef-4a20-b96f-48fe47351770&quot;:{&quot;type&quot;:&quot;FIGURE_OBJECT&quot;,&quot;id&quot;:&quot;a9e530c0-87ef-4a20-b96f-48fe47351770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75&quot;}},&quot;ef2bb327-1702-4dca-8fa7-c5875c692759&quot;:{&quot;type&quot;:&quot;FIGURE_OBJECT&quot;,&quot;id&quot;:&quot;ef2bb327-1702-4dca-8fa7-c5875c692759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6ce58606-2ba7-4d3d-b955-1d5bf5f4e8e1&quot;,&quot;order&quot;:&quot;8&quot;}},&quot;bda2bf12-ba21-4d97-9547-d64c6e56aeb5&quot;:{&quot;type&quot;:&quot;FIGURE_OBJECT&quot;,&quot;id&quot;:&quot;bda2bf12-ba21-4d97-9547-d64c6e56aeb5&quot;,&quot;parent&quot;:{&quot;type&quot;:&quot;CHILD&quot;,&quot;parentId&quot;:&quot;d7fb7c19-61a3-4911-b45d-418813b649aa&quot;,&quot;order&quot;:&quot;99998&quot;},&quot;relativeTransform&quot;:{&quot;translate&quot;:{&quot;x&quot;:0,&quot;y&quot;:9.729646029419643},&quot;rotate&quot;:0},&quot;opacity&quot;:1},&quot;afb3c983-29d3-492c-afee-51337923e8a2&quot;:{&quot;type&quot;:&quot;FIGURE_OBJECT&quot;,&quot;id&quot;:&quot;afb3c983-29d3-492c-afee-51337923e8a2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05&quot;}},&quot;c0a53ac2-9f56-4bee-9792-a45e0e68c1be&quot;:{&quot;type&quot;:&quot;FIGURE_OBJECT&quot;,&quot;id&quot;:&quot;c0a53ac2-9f56-4bee-9792-a45e0e68c1be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1&quot;}},&quot;7e937749-80b8-4e2a-bef0-64fc561f9f8b&quot;:{&quot;type&quot;:&quot;FIGURE_OBJECT&quot;,&quot;id&quot;:&quot;7e937749-80b8-4e2a-bef0-64fc561f9f8b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15&quot;}},&quot;88a03b9c-22fe-4455-bddb-56fee9dbc61b&quot;:{&quot;type&quot;:&quot;FIGURE_OBJECT&quot;,&quot;id&quot;:&quot;88a03b9c-22fe-4455-bddb-56fee9dbc61b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2&quot;}},&quot;413efe16-bbff-4f71-b5c1-fa39594d7caf&quot;:{&quot;type&quot;:&quot;FIGURE_OBJECT&quot;,&quot;id&quot;:&quot;413efe16-bbff-4f71-b5c1-fa39594d7caf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25&quot;}},&quot;1ddfa997-0167-499f-8a6d-3c231ffadb7e&quot;:{&quot;type&quot;:&quot;FIGURE_OBJECT&quot;,&quot;id&quot;:&quot;1ddfa997-0167-499f-8a6d-3c231ffadb7e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3&quot;}},&quot;85e4a30d-0d0a-4e2c-b87d-6539e6372f87&quot;:{&quot;type&quot;:&quot;FIGURE_OBJECT&quot;,&quot;id&quot;:&quot;85e4a30d-0d0a-4e2c-b87d-6539e6372f87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5&quot;}},&quot;7e35bc41-325d-47a3-911d-a35475f24cd1&quot;:{&quot;type&quot;:&quot;FIGURE_OBJECT&quot;,&quot;id&quot;:&quot;7e35bc41-325d-47a3-911d-a35475f24cd1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55&quot;}},&quot;f4a56fb1-0905-46da-b99a-e2333c89b6da&quot;:{&quot;type&quot;:&quot;FIGURE_OBJECT&quot;,&quot;id&quot;:&quot;f4a56fb1-0905-46da-b99a-e2333c89b6da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6&quot;}},&quot;8de12a01-2950-47ab-94c9-8a2a40906120&quot;:{&quot;type&quot;:&quot;FIGURE_OBJECT&quot;,&quot;id&quot;:&quot;8de12a01-2950-47ab-94c9-8a2a40906120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7&quot;}},&quot;fcc96e7a-6eb5-4b0e-84a3-032d3b8b7463&quot;:{&quot;type&quot;:&quot;FIGURE_OBJECT&quot;,&quot;id&quot;:&quot;fcc96e7a-6eb5-4b0e-84a3-032d3b8b7463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75&quot;}},&quot;b501f1d6-f22b-46a2-9db9-c575eb8c26cd&quot;:{&quot;type&quot;:&quot;FIGURE_OBJECT&quot;,&quot;id&quot;:&quot;b501f1d6-f22b-46a2-9db9-c575eb8c26cd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bda2bf12-ba21-4d97-9547-d64c6e56aeb5&quot;,&quot;order&quot;:&quot;8&quot;}},&quot;43df714e-985e-4519-bc0f-c28c8ddcfa4c&quot;:{&quot;type&quot;:&quot;FIGURE_OBJECT&quot;,&quot;id&quot;:&quot;43df714e-985e-4519-bc0f-c28c8ddcfa4c&quot;,&quot;parent&quot;:{&quot;type&quot;:&quot;CHILD&quot;,&quot;parentId&quot;:&quot;d7fb7c19-61a3-4911-b45d-418813b649aa&quot;,&quot;order&quot;:&quot;99999&quot;},&quot;relativeTransform&quot;:{&quot;translate&quot;:{&quot;x&quot;:0,&quot;y&quot;:14.635497144226507},&quot;rotate&quot;:0},&quot;opacity&quot;:1},&quot;a54b4e06-8fde-4def-8e14-c639dd97757e&quot;:{&quot;type&quot;:&quot;FIGURE_OBJECT&quot;,&quot;id&quot;:&quot;a54b4e06-8fde-4def-8e14-c639dd97757e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05&quot;}},&quot;363fda69-fe3e-41e8-a284-2f5e38d018f2&quot;:{&quot;type&quot;:&quot;FIGURE_OBJECT&quot;,&quot;id&quot;:&quot;363fda69-fe3e-41e8-a284-2f5e38d018f2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1&quot;}},&quot;0878de90-907f-4b72-98f8-5fb49f19f135&quot;:{&quot;type&quot;:&quot;FIGURE_OBJECT&quot;,&quot;id&quot;:&quot;0878de90-907f-4b72-98f8-5fb49f19f135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15&quot;}},&quot;def3b547-5b43-4225-afab-ea3220e5ab93&quot;:{&quot;type&quot;:&quot;FIGURE_OBJECT&quot;,&quot;id&quot;:&quot;def3b547-5b43-4225-afab-ea3220e5ab93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2&quot;}},&quot;b53f4735-7061-4d12-9214-c25e7c182f17&quot;:{&quot;type&quot;:&quot;FIGURE_OBJECT&quot;,&quot;id&quot;:&quot;b53f4735-7061-4d12-9214-c25e7c182f17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25&quot;}},&quot;efcd6824-55cf-41c5-8a84-0560e08d7970&quot;:{&quot;type&quot;:&quot;FIGURE_OBJECT&quot;,&quot;id&quot;:&quot;efcd6824-55cf-41c5-8a84-0560e08d7970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3&quot;}},&quot;cd4d4056-d291-402b-8c89-68e79f7f45cb&quot;:{&quot;type&quot;:&quot;FIGURE_OBJECT&quot;,&quot;id&quot;:&quot;cd4d4056-d291-402b-8c89-68e79f7f45cb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5&quot;}},&quot;4e4d65ac-f630-4d67-8740-09782282eece&quot;:{&quot;type&quot;:&quot;FIGURE_OBJECT&quot;,&quot;id&quot;:&quot;4e4d65ac-f630-4d67-8740-09782282eece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55&quot;}},&quot;e6d86d27-c1e3-409d-adec-0ed8c6aed8aa&quot;:{&quot;type&quot;:&quot;FIGURE_OBJECT&quot;,&quot;id&quot;:&quot;e6d86d27-c1e3-409d-adec-0ed8c6aed8aa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6&quot;}},&quot;3bbf39da-2380-4b37-8d18-870772e453ab&quot;:{&quot;type&quot;:&quot;FIGURE_OBJECT&quot;,&quot;id&quot;:&quot;3bbf39da-2380-4b37-8d18-870772e453ab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7&quot;}},&quot;f2b3141f-e3c0-4e76-8003-73bd2039f5a1&quot;:{&quot;type&quot;:&quot;FIGURE_OBJECT&quot;,&quot;id&quot;:&quot;f2b3141f-e3c0-4e76-8003-73bd2039f5a1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75&quot;}},&quot;a5165014-ee62-4034-b922-94d748d3a6e6&quot;:{&quot;type&quot;:&quot;FIGURE_OBJECT&quot;,&quot;id&quot;:&quot;a5165014-ee62-4034-b922-94d748d3a6e6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43df714e-985e-4519-bc0f-c28c8ddcfa4c&quot;,&quot;order&quot;:&quot;8&quot;}},&quot;22d9d42e-3f76-4d7a-bcae-ff8212675502&quot;:{&quot;type&quot;:&quot;FIGURE_OBJECT&quot;,&quot;id&quot;:&quot;22d9d42e-3f76-4d7a-bcae-ff8212675502&quot;,&quot;parent&quot;:{&quot;type&quot;:&quot;CHILD&quot;,&quot;parentId&quot;:&quot;d7fb7c19-61a3-4911-b45d-418813b649aa&quot;,&quot;order&quot;:&quot;999995&quot;},&quot;relativeTransform&quot;:{&quot;translate&quot;:{&quot;x&quot;:0,&quot;y&quot;:19.51769504830127},&quot;rotate&quot;:0},&quot;opacity&quot;:1},&quot;8bfbdbc7-1544-40ed-961c-ccb561a224da&quot;:{&quot;type&quot;:&quot;FIGURE_OBJECT&quot;,&quot;id&quot;:&quot;8bfbdbc7-1544-40ed-961c-ccb561a224da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05&quot;}},&quot;1c9d2df5-ae46-4fc4-aa08-c2e8d66468b0&quot;:{&quot;type&quot;:&quot;FIGURE_OBJECT&quot;,&quot;id&quot;:&quot;1c9d2df5-ae46-4fc4-aa08-c2e8d66468b0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1&quot;}},&quot;e2fbcc41-0b26-4d5c-8bdd-43fe1b58ab24&quot;:{&quot;type&quot;:&quot;FIGURE_OBJECT&quot;,&quot;id&quot;:&quot;e2fbcc41-0b26-4d5c-8bdd-43fe1b58ab24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15&quot;}},&quot;1a6f694d-af04-4f24-b6be-e80c04e78b28&quot;:{&quot;type&quot;:&quot;FIGURE_OBJECT&quot;,&quot;id&quot;:&quot;1a6f694d-af04-4f24-b6be-e80c04e78b28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2&quot;}},&quot;41256923-91ae-47c9-98f1-63ea1f00c34c&quot;:{&quot;type&quot;:&quot;FIGURE_OBJECT&quot;,&quot;id&quot;:&quot;41256923-91ae-47c9-98f1-63ea1f00c34c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25&quot;}},&quot;9d3b69a6-7e0a-4e1c-9e29-768bf2538284&quot;:{&quot;type&quot;:&quot;FIGURE_OBJECT&quot;,&quot;id&quot;:&quot;9d3b69a6-7e0a-4e1c-9e29-768bf2538284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3&quot;}},&quot;c4352e7f-cb0a-4a93-a147-701bf9607187&quot;:{&quot;type&quot;:&quot;FIGURE_OBJECT&quot;,&quot;id&quot;:&quot;c4352e7f-cb0a-4a93-a147-701bf9607187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5&quot;}},&quot;f6471b67-cf77-423e-9372-cd755a1b2777&quot;:{&quot;type&quot;:&quot;FIGURE_OBJECT&quot;,&quot;id&quot;:&quot;f6471b67-cf77-423e-9372-cd755a1b2777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55&quot;}},&quot;745f3465-f46d-4881-b3ab-2dd462e94df7&quot;:{&quot;type&quot;:&quot;FIGURE_OBJECT&quot;,&quot;id&quot;:&quot;745f3465-f46d-4881-b3ab-2dd462e94df7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6&quot;}},&quot;149629fc-6131-45c8-a4a5-2c3222212511&quot;:{&quot;type&quot;:&quot;FIGURE_OBJECT&quot;,&quot;id&quot;:&quot;149629fc-6131-45c8-a4a5-2c3222212511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7&quot;}},&quot;c604f7ee-bfc0-42ea-875b-580b577c331f&quot;:{&quot;type&quot;:&quot;FIGURE_OBJECT&quot;,&quot;id&quot;:&quot;c604f7ee-bfc0-42ea-875b-580b577c331f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75&quot;}},&quot;254b39e7-19a7-4ada-87fc-386a97f6041f&quot;:{&quot;type&quot;:&quot;FIGURE_OBJECT&quot;,&quot;id&quot;:&quot;254b39e7-19a7-4ada-87fc-386a97f6041f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22d9d42e-3f76-4d7a-bcae-ff8212675502&quot;,&quot;order&quot;:&quot;8&quot;}},&quot;7803e95a-5839-45a1-b2d0-66d93e39e2b6&quot;:{&quot;type&quot;:&quot;FIGURE_OBJECT&quot;,&quot;id&quot;:&quot;7803e95a-5839-45a1-b2d0-66d93e39e2b6&quot;,&quot;parent&quot;:{&quot;type&quot;:&quot;CHILD&quot;,&quot;parentId&quot;:&quot;d7fb7c19-61a3-4911-b45d-418813b649aa&quot;,&quot;order&quot;:&quot;999997&quot;},&quot;relativeTransform&quot;:{&quot;translate&quot;:{&quot;x&quot;:0,&quot;y&quot;:24.365143173646143},&quot;rotate&quot;:0},&quot;opacity&quot;:1},&quot;702fe037-a6f6-41af-b96c-4d2ad76e7a08&quot;:{&quot;type&quot;:&quot;FIGURE_OBJECT&quot;,&quot;id&quot;:&quot;702fe037-a6f6-41af-b96c-4d2ad76e7a08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05&quot;}},&quot;b9c1390c-284e-45b1-ad34-2af6d3afa5a6&quot;:{&quot;type&quot;:&quot;FIGURE_OBJECT&quot;,&quot;id&quot;:&quot;b9c1390c-284e-45b1-ad34-2af6d3afa5a6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1&quot;}},&quot;43cb2211-89f6-440c-a37f-bf76e14168f2&quot;:{&quot;type&quot;:&quot;FIGURE_OBJECT&quot;,&quot;id&quot;:&quot;43cb2211-89f6-440c-a37f-bf76e14168f2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15&quot;}},&quot;936ff52d-1641-498e-a21f-132c8c2e5de0&quot;:{&quot;type&quot;:&quot;FIGURE_OBJECT&quot;,&quot;id&quot;:&quot;936ff52d-1641-498e-a21f-132c8c2e5de0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2&quot;}},&quot;c5cb8fc9-c30f-4f21-ab85-3314f601e1a1&quot;:{&quot;type&quot;:&quot;FIGURE_OBJECT&quot;,&quot;id&quot;:&quot;c5cb8fc9-c30f-4f21-ab85-3314f601e1a1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25&quot;}},&quot;c103b07c-e1ce-4e06-b051-7dd3ae1e2a94&quot;:{&quot;type&quot;:&quot;FIGURE_OBJECT&quot;,&quot;id&quot;:&quot;c103b07c-e1ce-4e06-b051-7dd3ae1e2a94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3&quot;}},&quot;e42a0781-b725-45b3-b96c-dcd29c812517&quot;:{&quot;type&quot;:&quot;FIGURE_OBJECT&quot;,&quot;id&quot;:&quot;e42a0781-b725-45b3-b96c-dcd29c812517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5&quot;}},&quot;3c1be23b-914a-45bc-ab3c-0d03e39e7f45&quot;:{&quot;type&quot;:&quot;FIGURE_OBJECT&quot;,&quot;id&quot;:&quot;3c1be23b-914a-45bc-ab3c-0d03e39e7f45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55&quot;}},&quot;eada3b1c-b2c6-46c1-81e4-fd318d8f9e9c&quot;:{&quot;type&quot;:&quot;FIGURE_OBJECT&quot;,&quot;id&quot;:&quot;eada3b1c-b2c6-46c1-81e4-fd318d8f9e9c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6&quot;}},&quot;8b2e9e1f-3d91-4c09-ba69-4cc801e464dd&quot;:{&quot;type&quot;:&quot;FIGURE_OBJECT&quot;,&quot;id&quot;:&quot;8b2e9e1f-3d91-4c09-ba69-4cc801e464dd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7&quot;}},&quot;8ad90830-bca7-4042-9b90-5ae23db3810b&quot;:{&quot;type&quot;:&quot;FIGURE_OBJECT&quot;,&quot;id&quot;:&quot;8ad90830-bca7-4042-9b90-5ae23db3810b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75&quot;}},&quot;ffd0c209-afcd-467b-b387-95920cf22a24&quot;:{&quot;type&quot;:&quot;FIGURE_OBJECT&quot;,&quot;id&quot;:&quot;ffd0c209-afcd-467b-b387-95920cf22a24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246, 244, 214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803e95a-5839-45a1-b2d0-66d93e39e2b6&quot;,&quot;order&quot;:&quot;8&quot;}},&quot;f8caee8b-cf8f-4d0d-bffb-3a3682f1b804&quot;:{&quot;type&quot;:&quot;FIGURE_OBJECT&quot;,&quot;id&quot;:&quot;f8caee8b-cf8f-4d0d-bffb-3a3682f1b804&quot;,&quot;parent&quot;:{&quot;type&quot;:&quot;CHILD&quot;,&quot;parentId&quot;:&quot;d7fb7c19-61a3-4911-b45d-418813b649aa&quot;,&quot;order&quot;:&quot;999998&quot;},&quot;relativeTransform&quot;:{&quot;translate&quot;:{&quot;x&quot;:0,&quot;y&quot;:29.270994288453007},&quot;rotate&quot;:0},&quot;opacity&quot;:1},&quot;abcc425c-864e-4eb3-a4e7-35ecfec97936&quot;:{&quot;type&quot;:&quot;FIGURE_OBJECT&quot;,&quot;id&quot;:&quot;abcc425c-864e-4eb3-a4e7-35ecfec97936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05&quot;}},&quot;b3c45b09-1b36-4394-997b-7bbd82ab3baa&quot;:{&quot;type&quot;:&quot;FIGURE_OBJECT&quot;,&quot;id&quot;:&quot;b3c45b09-1b36-4394-997b-7bbd82ab3baa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1&quot;}},&quot;bbc74606-4cef-49eb-8ee1-b395a959c075&quot;:{&quot;type&quot;:&quot;FIGURE_OBJECT&quot;,&quot;id&quot;:&quot;bbc74606-4cef-49eb-8ee1-b395a959c075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15&quot;}},&quot;db19cf07-7ef1-4736-a6ec-a6edf0b7c634&quot;:{&quot;type&quot;:&quot;FIGURE_OBJECT&quot;,&quot;id&quot;:&quot;db19cf07-7ef1-4736-a6ec-a6edf0b7c634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2&quot;}},&quot;e1867bee-d6ef-41ef-bfaf-ae4a441743e6&quot;:{&quot;type&quot;:&quot;FIGURE_OBJECT&quot;,&quot;id&quot;:&quot;e1867bee-d6ef-41ef-bfaf-ae4a441743e6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25&quot;}},&quot;21e96b78-2771-4672-b8ce-85bb00d48f1b&quot;:{&quot;type&quot;:&quot;FIGURE_OBJECT&quot;,&quot;id&quot;:&quot;21e96b78-2771-4672-b8ce-85bb00d48f1b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3&quot;}},&quot;50b63991-36f3-429b-ba3a-20a83e25a3ba&quot;:{&quot;type&quot;:&quot;FIGURE_OBJECT&quot;,&quot;id&quot;:&quot;50b63991-36f3-429b-ba3a-20a83e25a3ba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5&quot;}},&quot;870b5173-762d-4d94-ac1c-bc56ce8c07da&quot;:{&quot;type&quot;:&quot;FIGURE_OBJECT&quot;,&quot;id&quot;:&quot;870b5173-762d-4d94-ac1c-bc56ce8c07da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55&quot;}},&quot;7d06ebc2-f7f5-43a4-80de-f5531cb5a4a4&quot;:{&quot;type&quot;:&quot;FIGURE_OBJECT&quot;,&quot;id&quot;:&quot;7d06ebc2-f7f5-43a4-80de-f5531cb5a4a4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6&quot;}},&quot;2e00f5cd-f748-4928-a98d-98208b0e6e54&quot;:{&quot;type&quot;:&quot;FIGURE_OBJECT&quot;,&quot;id&quot;:&quot;2e00f5cd-f748-4928-a98d-98208b0e6e54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7&quot;}},&quot;b0f4f142-db9e-4c19-a448-8b7ea04501ac&quot;:{&quot;type&quot;:&quot;FIGURE_OBJECT&quot;,&quot;id&quot;:&quot;b0f4f142-db9e-4c19-a448-8b7ea04501ac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75&quot;}},&quot;cb3d0f9c-7278-44b7-a4b5-7a2878d85025&quot;:{&quot;type&quot;:&quot;FIGURE_OBJECT&quot;,&quot;id&quot;:&quot;cb3d0f9c-7278-44b7-a4b5-7a2878d85025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f8caee8b-cf8f-4d0d-bffb-3a3682f1b804&quot;,&quot;order&quot;:&quot;8&quot;}},&quot;7f68c0bc-da3d-43e9-ba8d-8355e0255dcc&quot;:{&quot;type&quot;:&quot;FIGURE_OBJECT&quot;,&quot;id&quot;:&quot;7f68c0bc-da3d-43e9-ba8d-8355e0255dcc&quot;,&quot;parent&quot;:{&quot;type&quot;:&quot;CHILD&quot;,&quot;parentId&quot;:&quot;d7fb7c19-61a3-4911-b45d-418813b649aa&quot;,&quot;order&quot;:&quot;999999&quot;},&quot;relativeTransform&quot;:{&quot;translate&quot;:{&quot;x&quot;:0,&quot;y&quot;:34.15319219252775},&quot;rotate&quot;:0},&quot;opacity&quot;:1},&quot;e1971bb6-36ca-496f-ad52-a4eed8d2c78f&quot;:{&quot;type&quot;:&quot;FIGURE_OBJECT&quot;,&quot;id&quot;:&quot;e1971bb6-36ca-496f-ad52-a4eed8d2c78f&quot;,&quot;relativeTransform&quot;:{&quot;translate&quot;:{&quot;x&quot;:-93.82986957897171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05&quot;}},&quot;4c882926-fcb0-4107-822f-bf3462738449&quot;:{&quot;type&quot;:&quot;FIGURE_OBJECT&quot;,&quot;id&quot;:&quot;4c882926-fcb0-4107-822f-bf3462738449&quot;,&quot;relativeTransform&quot;:{&quot;translate&quot;:{&quot;x&quot;:-98.6773177043165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1&quot;}},&quot;4146f016-c475-45f1-87a2-2ce8e8caca6f&quot;:{&quot;type&quot;:&quot;FIGURE_OBJECT&quot;,&quot;id&quot;:&quot;4146f016-c475-45f1-87a2-2ce8e8caca6f&quot;,&quot;relativeTransform&quot;:{&quot;translate&quot;:{&quot;x&quot;:-103.5247658296614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15&quot;}},&quot;a1d44fce-7f6f-4a3f-b4fc-62eb87e81a77&quot;:{&quot;type&quot;:&quot;FIGURE_OBJECT&quot;,&quot;id&quot;:&quot;a1d44fce-7f6f-4a3f-b4fc-62eb87e81a77&quot;,&quot;relativeTransform&quot;:{&quot;translate&quot;:{&quot;x&quot;:-108.3564698037285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2&quot;}},&quot;5f5f90d6-ba96-4f33-8d4d-be5f3b875e90&quot;:{&quot;type&quot;:&quot;FIGURE_OBJECT&quot;,&quot;id&quot;:&quot;5f5f90d6-ba96-4f33-8d4d-be5f3b875e90&quot;,&quot;relativeTransform&quot;:{&quot;translate&quot;:{&quot;x&quot;:-113.2196867362281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25&quot;}},&quot;64154b60-8443-4528-ab98-233490cf9085&quot;:{&quot;type&quot;:&quot;FIGURE_OBJECT&quot;,&quot;id&quot;:&quot;64154b60-8443-4528-ab98-233490cf9085&quot;,&quot;relativeTransform&quot;:{&quot;translate&quot;:{&quot;x&quot;:-118.03559724726355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3&quot;}},&quot;d78bc5f8-ffb2-474b-9861-22bdc2558a01&quot;:{&quot;type&quot;:&quot;FIGURE_OBJECT&quot;,&quot;id&quot;:&quot;d78bc5f8-ffb2-474b-9861-22bdc2558a01&quot;,&quot;relativeTransform&quot;:{&quot;translate&quot;:{&quot;x&quot;:-122.8830453726084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5&quot;}},&quot;4fa80f00-7076-4b5f-90aa-10cac091d9a0&quot;:{&quot;type&quot;:&quot;FIGURE_OBJECT&quot;,&quot;id&quot;:&quot;4fa80f00-7076-4b5f-90aa-10cac091d9a0&quot;,&quot;relativeTransform&quot;:{&quot;translate&quot;:{&quot;x&quot;:-127.762031112262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55&quot;}},&quot;e0b9caef-bc21-438a-aca1-7405cf6c99a4&quot;:{&quot;type&quot;:&quot;FIGURE_OBJECT&quot;,&quot;id&quot;:&quot;e0b9caef-bc21-438a-aca1-7405cf6c99a4&quot;,&quot;relativeTransform&quot;:{&quot;translate&quot;:{&quot;x&quot;:-132.6094792376077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6&quot;}},&quot;9beba135-b141-4eed-ba8d-4a68b8561d75&quot;:{&quot;type&quot;:&quot;FIGURE_OBJECT&quot;,&quot;id&quot;:&quot;9beba135-b141-4eed-ba8d-4a68b8561d75&quot;,&quot;relativeTransform&quot;:{&quot;translate&quot;:{&quot;x&quot;:-137.4522551237956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7&quot;}},&quot;f2750c4a-1e23-4271-8b9e-0cfbbbdfed13&quot;:{&quot;type&quot;:&quot;FIGURE_OBJECT&quot;,&quot;id&quot;:&quot;f2750c4a-1e23-4271-8b9e-0cfbbbdfed13&quot;,&quot;relativeTransform&quot;:{&quot;translate&quot;:{&quot;x&quot;:-142.3043754882974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75&quot;}},&quot;619fa34c-ad78-44e4-b3d4-35a1590b404c&quot;:{&quot;type&quot;:&quot;FIGURE_OBJECT&quot;,&quot;id&quot;:&quot;619fa34c-ad78-44e4-b3d4-35a1590b404c&quot;,&quot;relativeTransform&quot;:{&quot;translate&quot;:{&quot;x&quot;:-147.1249582384898,&quot;y&quot;:-14.532408914139152},&quot;rotate&quot;:0},&quot;opacity&quot;:1,&quot;path&quot;:{&quot;type&quot;:&quot;ELLIPSE&quot;,&quot;size&quot;:{&quot;x&quot;:3.788166256147951,&quot;y&quot;:3.788166256147951}},&quot;pathStyles&quot;:[{&quot;type&quot;:&quot;FILL&quot;,&quot;fillStyle&quot;:&quot;rgb(117, 198, 255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7f68c0bc-da3d-43e9-ba8d-8355e0255dcc&quot;,&quot;order&quot;:&quot;8&quot;}},&quot;3a9bf1c0-1389-40d2-a694-8cf2e9178435&quot;:{&quot;type&quot;:&quot;FIGURE_OBJECT&quot;,&quot;id&quot;:&quot;3a9bf1c0-1389-40d2-a694-8cf2e9178435&quot;,&quot;relativeTransform&quot;:{&quot;translate&quot;:{&quot;x&quot;:-103.53364995691668,&quot;y&quot;:-14.54567963515809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01&quot;}},&quot;20129511-9e3b-45df-9bb4-599a20f644bc&quot;:{&quot;type&quot;:&quot;FIGURE_OBJECT&quot;,&quot;id&quot;:&quot;20129511-9e3b-45df-9bb4-599a20f644bc&quot;,&quot;relativeTransform&quot;:{&quot;translate&quot;:{&quot;x&quot;:-98.65521052105606,&quot;y&quot;:-14.54567963515809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02&quot;}},&quot;2fd2e7e6-8b5c-4dd1-83ab-7808d80dcb52&quot;:{&quot;type&quot;:&quot;FIGURE_OBJECT&quot;,&quot;id&quot;:&quot;2fd2e7e6-8b5c-4dd1-83ab-7808d80dcb52&quot;,&quot;relativeTransform&quot;:{&quot;translate&quot;:{&quot;x&quot;:-93.79621414091802,&quot;y&quot;:-14.54567963515809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03&quot;}},&quot;0e6258e3-cdca-4b84-a13d-4193f2e48d78&quot;:{&quot;type&quot;:&quot;FIGURE_OBJECT&quot;,&quot;id&quot;:&quot;0e6258e3-cdca-4b84-a13d-4193f2e48d78&quot;,&quot;relativeTransform&quot;:{&quot;translate&quot;:{&quot;x&quot;:-108.36469736054426,&quot;y&quot;:-14.54579351260262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05&quot;}},&quot;04251e0d-e173-4b65-842e-b13e0c6bc15a&quot;:{&quot;id&quot;:&quot;04251e0d-e173-4b65-842e-b13e0c6bc15a&quot;,&quot;type&quot;:&quot;FIGURE_OBJECT&quot;,&quot;relativeTransform&quot;:{&quot;translate&quot;:{&quot;x&quot;:-118.27386615371965,&quot;y&quot;:-14.54568929827635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06&quot;}},&quot;c5033b36-cffe-412b-bf93-1a36eeb92779&quot;:{&quot;type&quot;:&quot;FIGURE_OBJECT&quot;,&quot;id&quot;:&quot;c5033b36-cffe-412b-bf93-1a36eeb92779&quot;,&quot;relativeTransform&quot;:{&quot;translate&quot;:{&quot;x&quot;:-113.20060913894497,&quot;y&quot;:-14.54579351260262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07&quot;}},&quot;f9bad249-b6b6-4a25-ae29-8f3b400b2f75&quot;:{&quot;type&quot;:&quot;FIGURE_OBJECT&quot;,&quot;id&quot;:&quot;f9bad249-b6b6-4a25-ae29-8f3b400b2f75&quot;,&quot;relativeTransform&quot;:{&quot;translate&quot;:{&quot;x&quot;:-103.53364995691668,&quot;y&quot;:-9.674267623874748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&quot;}},&quot;788cba8a-d0c6-4a42-ae69-a555497bcde9&quot;:{&quot;type&quot;:&quot;FIGURE_OBJECT&quot;,&quot;id&quot;:&quot;788cba8a-d0c6-4a42-ae69-a555497bcde9&quot;,&quot;relativeTransform&quot;:{&quot;translate&quot;:{&quot;x&quot;:-98.65521052105606,&quot;y&quot;:-9.674267623874748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1&quot;}},&quot;852092c6-7f81-4073-ba76-0e98252567d9&quot;:{&quot;type&quot;:&quot;FIGURE_OBJECT&quot;,&quot;id&quot;:&quot;852092c6-7f81-4073-ba76-0e98252567d9&quot;,&quot;relativeTransform&quot;:{&quot;translate&quot;:{&quot;x&quot;:-93.79621414091802,&quot;y&quot;:-9.67426762387474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2&quot;}},&quot;c6b332b0-fa62-4240-b5ac-3576c5f58fe7&quot;:{&quot;type&quot;:&quot;FIGURE_OBJECT&quot;,&quot;id&quot;:&quot;c6b332b0-fa62-4240-b5ac-3576c5f58fe7&quot;,&quot;relativeTransform&quot;:{&quot;translate&quot;:{&quot;x&quot;:-93.79621414091802,&quot;y&quot;:-4.765956823357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3&quot;}},&quot;62e51379-c062-43ac-b9db-950b50a8f334&quot;:{&quot;type&quot;:&quot;FIGURE_OBJECT&quot;,&quot;id&quot;:&quot;62e51379-c062-43ac-b9db-950b50a8f334&quot;,&quot;relativeTransform&quot;:{&quot;translate&quot;:{&quot;x&quot;:-93.79621414091802,&quot;y&quot;:0.07076842022522781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5&quot;}},&quot;dffdde3f-e13b-499c-b298-a6129649f162&quot;:{&quot;type&quot;:&quot;FIGURE_OBJECT&quot;,&quot;id&quot;:&quot;dffdde3f-e13b-499c-b298-a6129649f162&quot;,&quot;relativeTransform&quot;:{&quot;translate&quot;:{&quot;x&quot;:-93.79621414091802,&quot;y&quot;:5.01390020512664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6&quot;}},&quot;f4bd6765-f157-4621-94a6-8deb684c5d87&quot;:{&quot;type&quot;:&quot;FIGURE_OBJECT&quot;,&quot;id&quot;:&quot;f4bd6765-f157-4621-94a6-8deb684c5d87&quot;,&quot;relativeTransform&quot;:{&quot;translate&quot;:{&quot;x&quot;:-93.79621414091802,&quot;y&quot;:9.88668347932254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17&quot;}},&quot;b43c33d9-a05b-4fa4-9125-a5e5d0ae8145&quot;:{&quot;type&quot;:&quot;FIGURE_OBJECT&quot;,&quot;id&quot;:&quot;b43c33d9-a05b-4fa4-9125-a5e5d0ae8145&quot;,&quot;relativeTransform&quot;:{&quot;translate&quot;:{&quot;x&quot;:-93.79621414091802,&quot;y&quot;:14.723055212801505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&quot;}},&quot;2be6fa72-df93-4bbc-9b25-beaee2eccce1&quot;:{&quot;type&quot;:&quot;FIGURE_OBJECT&quot;,&quot;id&quot;:&quot;2be6fa72-df93-4bbc-9b25-beaee2eccce1&quot;,&quot;relativeTransform&quot;:{&quot;translate&quot;:{&quot;x&quot;:-93.79621414091802,&quot;y&quot;:19.63189651761026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1&quot;}},&quot;0053d2eb-012f-402c-a614-a82c217b0a64&quot;:{&quot;type&quot;:&quot;FIGURE_OBJECT&quot;,&quot;id&quot;:&quot;0053d2eb-012f-402c-a614-a82c217b0a64&quot;,&quot;relativeTransform&quot;:{&quot;translate&quot;:{&quot;x&quot;:-108.36459091557012,&quot;y&quot;:-9.674070768718867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2&quot;}},&quot;7a8dbc7f-cb31-447c-99db-a5767a0c054c&quot;:{&quot;id&quot;:&quot;7a8dbc7f-cb31-447c-99db-a5767a0c054c&quot;,&quot;type&quot;:&quot;FIGURE_OBJECT&quot;,&quot;relativeTransform&quot;:{&quot;translate&quot;:{&quot;x&quot;:-113.34204669214776,&quot;y&quot;:-9.674320064496653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23&quot;}},&quot;8ee6fd67-be34-437a-aceb-3a63d5b65c3b&quot;:{&quot;type&quot;:&quot;FIGURE_OBJECT&quot;,&quot;id&quot;:&quot;8ee6fd67-be34-437a-aceb-3a63d5b65c3b&quot;,&quot;relativeTransform&quot;:{&quot;translate&quot;:{&quot;x&quot;:-118.09707373972087,&quot;y&quot;:-4.802752626651052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5&quot;}},&quot;7defeaba-7ed3-4e29-8044-5568a9aa39c3&quot;:{&quot;type&quot;:&quot;FIGURE_OBJECT&quot;,&quot;id&quot;:&quot;7defeaba-7ed3-4e29-8044-5568a9aa39c3&quot;,&quot;relativeTransform&quot;:{&quot;translate&quot;:{&quot;x&quot;:-113.2186343038602,&quot;y&quot;:-4.802752626651052},&quot;rotate&quot;:0},&quot;opacity&quot;:0.7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6&quot;}},&quot;6b3aee7c-f45f-4cd0-b98c-5eb8196fd64c&quot;:{&quot;type&quot;:&quot;FIGURE_OBJECT&quot;,&quot;id&quot;:&quot;6b3aee7c-f45f-4cd0-b98c-5eb8196fd64c&quot;,&quot;relativeTransform&quot;:{&quot;translate&quot;:{&quot;x&quot;:-108.35963792372223,&quot;y&quot;:-4.802752626651052},&quot;rotate&quot;:0},&quot;opacity&quot;:0.7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27&quot;}},&quot;e18ee14c-827d-4bc3-b35c-a15a74b5668c&quot;:{&quot;type&quot;:&quot;FIGURE_OBJECT&quot;,&quot;id&quot;:&quot;e18ee14c-827d-4bc3-b35c-a15a74b5668c&quot;,&quot;relativeTransform&quot;:{&quot;translate&quot;:{&quot;x&quot;:-122.92812114334848,&quot;y&quot;:-4.80286650409558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3&quot;}},&quot;9315695a-2217-4919-8d48-570b7e598139&quot;:{&quot;type&quot;:&quot;FIGURE_OBJECT&quot;,&quot;id&quot;:&quot;9315695a-2217-4919-8d48-570b7e598139&quot;,&quot;relativeTransform&quot;:{&quot;translate&quot;:{&quot;x&quot;:-127.76403292174919,&quot;y&quot;:-4.80286650409558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32&quot;}},&quot;56d7d518-21f2-4fdf-b128-3d3bbb88b068&quot;:{&quot;type&quot;:&quot;FIGURE_OBJECT&quot;,&quot;id&quot;:&quot;56d7d518-21f2-4fdf-b128-3d3bbb88b068&quot;,&quot;relativeTransform&quot;:{&quot;translate&quot;:{&quot;x&quot;:-103.50735823556109,&quot;y&quot;:-4.802752626651052},&quot;rotate&quot;:0},&quot;opacity&quot;:0.7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35&quot;}},&quot;1c36600a-4b1f-47c5-9f00-6fee891b2aa9&quot;:{&quot;type&quot;:&quot;FIGURE_OBJECT&quot;,&quot;id&quot;:&quot;1c36600a-4b1f-47c5-9f00-6fee891b2aa9&quot;,&quot;relativeTransform&quot;:{&quot;translate&quot;:{&quot;x&quot;:-98.67310756270638,&quot;y&quot;:-4.802752626651052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37&quot;}},&quot;8fe70d6b-89b9-4088-ab6c-32e9aabdc167&quot;:{&quot;id&quot;:&quot;8fe70d6b-89b9-4088-ab6c-32e9aabdc167&quot;,&quot;type&quot;:&quot;FIGURE_OBJECT&quot;,&quot;relativeTransform&quot;:{&quot;translate&quot;:{&quot;x&quot;:-132.87451001989913,&quot;y&quot;:-4.802952252897512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4&quot;}},&quot;3488fa38-c477-4ab3-a96f-214a44856285&quot;:{&quot;type&quot;:&quot;FIGURE_OBJECT&quot;,&quot;id&quot;:&quot;3488fa38-c477-4ab3-a96f-214a44856285&quot;,&quot;relativeTransform&quot;:{&quot;translate&quot;:{&quot;x&quot;:-108.41032828283873,&quot;y&quot;:0.07087556861528622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42&quot;}},&quot;de7f088d-d78f-4ed9-bf2d-d88a4fd5c59b&quot;:{&quot;type&quot;:&quot;FIGURE_OBJECT&quot;,&quot;id&quot;:&quot;de7f088d-d78f-4ed9-bf2d-d88a4fd5c59b&quot;,&quot;relativeTransform&quot;:{&quot;translate&quot;:{&quot;x&quot;:-103.53188884697803,&quot;y&quot;:0.07087556861528622},&quot;rotate&quot;:0},&quot;opacity&quot;:0.7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45&quot;}},&quot;3be0d512-d6db-46b0-b190-92aa4d96c07e&quot;:{&quot;type&quot;:&quot;FIGURE_OBJECT&quot;,&quot;id&quot;:&quot;3be0d512-d6db-46b0-b190-92aa4d96c07e&quot;,&quot;relativeTransform&quot;:{&quot;translate&quot;:{&quot;x&quot;:-98.67289246684004,&quot;y&quot;:0.07087556861528622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&quot;}},&quot;a48db707-4560-4329-a272-503c55247603&quot;:{&quot;type&quot;:&quot;FIGURE_OBJECT&quot;,&quot;id&quot;:&quot;a48db707-4560-4329-a272-503c55247603&quot;,&quot;relativeTransform&quot;:{&quot;translate&quot;:{&quot;x&quot;:-113.24137568646627,&quot;y&quot;:0.07076169117075738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1&quot;}},&quot;1ac43bbf-6607-483f-bcf1-7b6244d20ff3&quot;:{&quot;id&quot;:&quot;1ac43bbf-6607-483f-bcf1-7b6244d20ff3&quot;,&quot;type&quot;:&quot;FIGURE_OBJECT&quot;,&quot;relativeTransform&quot;:{&quot;translate&quot;:{&quot;x&quot;:-123.15054447964168,&quot;y&quot;:0.07086590549702317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52&quot;}},&quot;c1740ae6-2f56-4831-8b72-d82d8ece930a&quot;:{&quot;type&quot;:&quot;FIGURE_OBJECT&quot;,&quot;id&quot;:&quot;c1740ae6-2f56-4831-8b72-d82d8ece930a&quot;,&quot;relativeTransform&quot;:{&quot;translate&quot;:{&quot;x&quot;:-118.07728746486698,&quot;y&quot;:0.07076169117075738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3&quot;}},&quot;662dee6e-e918-482d-b444-742411e71532&quot;:{&quot;type&quot;:&quot;FIGURE_OBJECT&quot;,&quot;id&quot;:&quot;662dee6e-e918-482d-b444-742411e71532&quot;,&quot;relativeTransform&quot;:{&quot;translate&quot;:{&quot;x&quot;:-108.41032828283873,&quot;y&quot;:4.940477251874745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5&quot;}},&quot;875911fb-cc14-4e59-b5a3-8dcd82e6bb5a&quot;:{&quot;type&quot;:&quot;FIGURE_OBJECT&quot;,&quot;id&quot;:&quot;875911fb-cc14-4e59-b5a3-8dcd82e6bb5a&quot;,&quot;relativeTransform&quot;:{&quot;translate&quot;:{&quot;x&quot;:-103.53188884697803,&quot;y&quot;:4.940477251874745},&quot;rotate&quot;:0},&quot;opacity&quot;:0.7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6&quot;}},&quot;d8ee7cca-2e65-429c-9e18-c4c4b53b392b&quot;:{&quot;type&quot;:&quot;FIGURE_OBJECT&quot;,&quot;id&quot;:&quot;d8ee7cca-2e65-429c-9e18-c4c4b53b392b&quot;,&quot;relativeTransform&quot;:{&quot;translate&quot;:{&quot;x&quot;:-98.67289246684004,&quot;y&quot;:4.940477251874745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57&quot;}},&quot;03c24300-6fdd-4f52-82a7-f4f561eb3859&quot;:{&quot;type&quot;:&quot;FIGURE_OBJECT&quot;,&quot;id&quot;:&quot;03c24300-6fdd-4f52-82a7-f4f561eb3859&quot;,&quot;relativeTransform&quot;:{&quot;translate&quot;:{&quot;x&quot;:-113.24137568646627,&quot;y&quot;:4.940363374430215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&quot;}},&quot;77813dac-6092-46c7-8190-18ea994a8717&quot;:{&quot;id&quot;:&quot;77813dac-6092-46c7-8190-18ea994a8717&quot;,&quot;type&quot;:&quot;FIGURE_OBJECT&quot;,&quot;relativeTransform&quot;:{&quot;translate&quot;:{&quot;x&quot;:-123.15054447964168,&quot;y&quot;:4.940467588756483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61&quot;}},&quot;a56a3400-8648-4b2e-9c3c-c175519a7563&quot;:{&quot;type&quot;:&quot;FIGURE_OBJECT&quot;,&quot;id&quot;:&quot;a56a3400-8648-4b2e-9c3c-c175519a7563&quot;,&quot;relativeTransform&quot;:{&quot;translate&quot;:{&quot;x&quot;:-118.07728746486698,&quot;y&quot;:4.940363374430215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2&quot;}},&quot;0d3557e6-3a03-4216-a70e-a2e28a0e5c05&quot;:{&quot;type&quot;:&quot;FIGURE_OBJECT&quot;,&quot;id&quot;:&quot;0d3557e6-3a03-4216-a70e-a2e28a0e5c05&quot;,&quot;relativeTransform&quot;:{&quot;translate&quot;:{&quot;x&quot;:-98.67323953636253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3&quot;}},&quot;ebd64c36-82ad-4e31-bd15-3d2b59dfc51e&quot;:{&quot;type&quot;:&quot;FIGURE_OBJECT&quot;,&quot;id&quot;:&quot;ebd64c36-82ad-4e31-bd15-3d2b59dfc51e&quot;,&quot;relativeTransform&quot;:{&quot;translate&quot;:{&quot;x&quot;:-103.53364995691673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5&quot;}},&quot;6ba074db-8e25-4b4a-b475-b8f92e1f34a9&quot;:{&quot;type&quot;:&quot;FIGURE_OBJECT&quot;,&quot;id&quot;:&quot;6ba074db-8e25-4b4a-b475-b8f92e1f34a9&quot;,&quot;relativeTransform&quot;:{&quot;translate&quot;:{&quot;x&quot;:-108.41032184225716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6&quot;}},&quot;039c7bfb-1dbd-4d41-91c4-01543a45e720&quot;:{&quot;type&quot;:&quot;FIGURE_OBJECT&quot;,&quot;id&quot;:&quot;039c7bfb-1dbd-4d41-91c4-01543a45e720&quot;,&quot;relativeTransform&quot;:{&quot;translate&quot;:{&quot;x&quot;:-113.21841276741227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67&quot;}},&quot;f1a46324-e521-4641-9fb9-011c70a5f325&quot;:{&quot;type&quot;:&quot;FIGURE_OBJECT&quot;,&quot;id&quot;:&quot;f1a46324-e521-4641-9fb9-011c70a5f325&quot;,&quot;relativeTransform&quot;:{&quot;translate&quot;:{&quot;x&quot;:-118.09685220327292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&quot;}},&quot;6a66403d-5958-4b11-9c17-840beace3d6c&quot;:{&quot;type&quot;:&quot;FIGURE_OBJECT&quot;,&quot;id&quot;:&quot;6a66403d-5958-4b11-9c17-840beace3d6c&quot;,&quot;relativeTransform&quot;:{&quot;translate&quot;:{&quot;x&quot;:-122.90317557790782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1&quot;}},&quot;2f580d74-6553-4e7e-8aa4-59d714a3632f&quot;:{&quot;type&quot;:&quot;FIGURE_OBJECT&quot;,&quot;id&quot;:&quot;2f580d74-6553-4e7e-8aa4-59d714a3632f&quot;,&quot;relativeTransform&quot;:{&quot;translate&quot;:{&quot;x&quot;:-127.78338256428867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2&quot;}},&quot;78510fdc-40af-4d78-bf65-d24212b68767&quot;:{&quot;type&quot;:&quot;FIGURE_OBJECT&quot;,&quot;id&quot;:&quot;78510fdc-40af-4d78-bf65-d24212b68767&quot;,&quot;relativeTransform&quot;:{&quot;translate&quot;:{&quot;x&quot;:-132.5879383884033,&quot;y&quot;:9.887036989426578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3&quot;}},&quot;f3e9be4c-3445-434d-94a2-7f447c249e86&quot;:{&quot;type&quot;:&quot;FIGURE_OBJECT&quot;,&quot;id&quot;:&quot;f3e9be4c-3445-434d-94a2-7f447c249e86&quot;,&quot;relativeTransform&quot;:{&quot;translate&quot;:{&quot;x&quot;:-137.52046487018328,&quot;y&quot;:9.88668347932254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5&quot;}},&quot;835f9c87-7de8-41bc-82ba-7327014ccffa&quot;:{&quot;type&quot;:&quot;FIGURE_OBJECT&quot;,&quot;id&quot;:&quot;835f9c87-7de8-41bc-82ba-7327014ccffa&quot;,&quot;relativeTransform&quot;:{&quot;translate&quot;:{&quot;x&quot;:-142.27270119889883,&quot;y&quot;:9.88668347932254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6&quot;}},&quot;a660058a-8667-4eca-a544-3a16401b4e63&quot;:{&quot;type&quot;:&quot;FIGURE_OBJECT&quot;,&quot;id&quot;:&quot;a660058a-8667-4eca-a544-3a16401b4e63&quot;,&quot;relativeTransform&quot;:{&quot;translate&quot;:{&quot;x&quot;:-147.1564432863203,&quot;y&quot;:9.88668347932254},&quot;rotate&quot;:0},&quot;opacity&quot;:1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77&quot;}},&quot;e524972a-96d3-42f1-be47-57dbadea8d97&quot;:{&quot;type&quot;:&quot;FIGURE_OBJECT&quot;,&quot;id&quot;:&quot;e524972a-96d3-42f1-be47-57dbadea8d97&quot;,&quot;relativeTransform&quot;:{&quot;translate&quot;:{&quot;x&quot;:-98.65500032060942,&quot;y&quot;:14.754488534736353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8&quot;}},&quot;9b40ca8f-d1a7-4314-98e2-b08ab95c354f&quot;:{&quot;type&quot;:&quot;FIGURE_OBJECT&quot;,&quot;id&quot;:&quot;9b40ca8f-d1a7-4314-98e2-b08ab95c354f&quot;,&quot;relativeTransform&quot;:{&quot;translate&quot;:{&quot;x&quot;:-103.50736852653388,&quot;y&quot;:14.683808862197715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82&quot;}},&quot;54627770-8b11-4605-bc34-4e2da6547f59&quot;:{&quot;id&quot;:&quot;54627770-8b11-4605-bc34-4e2da6547f59&quot;,&quot;type&quot;:&quot;FIGURE_OBJECT&quot;,&quot;relativeTransform&quot;:{&quot;translate&quot;:{&quot;x&quot;:-108.48093569196708,&quot;y&quot;:14.825317118143133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85&quot;}},&quot;4ff1e6e8-08d2-431e-a4c1-ff07a19d2cc7&quot;:{&quot;type&quot;:&quot;FIGURE_OBJECT&quot;,&quot;id&quot;:&quot;4ff1e6e8-08d2-431e-a4c1-ff07a19d2cc7&quot;,&quot;relativeTransform&quot;:{&quot;translate&quot;:{&quot;x&quot;:-103.53364995691668,&quot;y&quot;:19.62583697159965},&quot;rotate&quot;:0},&quot;opacity&quot;:0.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87&quot;}},&quot;fccf948b-65f6-4b43-9b27-0ba68aaa1592&quot;:{&quot;type&quot;:&quot;FIGURE_OBJECT&quot;,&quot;id&quot;:&quot;fccf948b-65f6-4b43-9b27-0ba68aaa1592&quot;,&quot;relativeTransform&quot;:{&quot;translate&quot;:{&quot;x&quot;:-98.65521052105606,&quot;y&quot;:19.62583697159965},&quot;rotate&quot;:0},&quot;opacity&quot;:0.8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9&quot;}},&quot;0176a498-3813-43b9-a0a8-30af0a3ef26c&quot;:{&quot;type&quot;:&quot;FIGURE_OBJECT&quot;,&quot;id&quot;:&quot;0176a498-3813-43b9-a0a8-30af0a3ef26c&quot;,&quot;relativeTransform&quot;:{&quot;translate&quot;:{&quot;x&quot;:-108.36459091557012,&quot;y&quot;:19.62603382675553},&quot;rotate&quot;:0},&quot;opacity&quot;:0.25,&quot;path&quot;:{&quot;type&quot;:&quot;ELLIPSE&quot;,&quot;size&quot;:{&quot;x&quot;:3.788166256147951,&quot;y&quot;:3.788166256147951}},&quot;pathStyles&quot;:[{&quot;type&quot;:&quot;FILL&quot;,&quot;fillStyle&quot;:&quot;rgb(253, 136, 50)&quot;},{&quot;type&quot;:&quot;STROKE&quot;,&quot;strokeStyle&quot;:&quot;rgba(21,82,137,1)&quot;,&quot;lineWidth&quot;:0.1306264226257914,&quot;lineJoin&quot;:&quot;round&quot;,&quot;dashArray&quot;:[0,0]}],&quot;isLocked&quot;:false,&quot;parent&quot;:{&quot;type&quot;:&quot;CHILD&quot;,&quot;parentId&quot;:&quot;d7fb7c19-61a3-4911-b45d-418813b649aa&quot;,&quot;order&quot;:&quot;99999992&quot;}},&quot;9a68307e-3694-4cbb-abf5-3147b51cea81&quot;:{&quot;id&quot;:&quot;9a68307e-3694-4cbb-abf5-3147b51cea81&quot;,&quot;type&quot;:&quot;FIGURE_OBJECT&quot;,&quot;relativeTransform&quot;:{&quot;translate&quot;:{&quot;x&quot;:-113.34204669214776,&quot;y&quot;:19.625784530977743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6001383530391888,&quot;color&quot;:&quot;black&quot;,&quot;fontWeight&quot;:&quot;normal&quot;,&quot;fontStyle&quot;:&quot;normal&quot;,&quot;decoration&quot;:&quot;none&quot;},&quot;range&quot;:[0,2]}],&quot;text&quot;:&quot;MIC&quot;}]},&quot;format&quot;:&quot;BETTER_TEXT&quot;,&quot;size&quot;:{&quot;x&quot;:2.872656564687809,&quot;y&quot;:1.88587734465333},&quot;targetSize&quot;:{&quot;x&quot;:2.872656564687809,&quot;y&quot;:1.88587734465333}},&quot;parent&quot;:{&quot;type&quot;:&quot;CHILD&quot;,&quot;parentId&quot;:&quot;d7fb7c19-61a3-4911-b45d-418813b649aa&quot;,&quot;order&quot;:&quot;99999995&quot;}},&quot;c503654b-2cb4-4b35-936e-54f509f34890&quot;:{&quot;id&quot;:&quot;c503654b-2cb4-4b35-936e-54f509f34890&quot;,&quot;type&quot;:&quot;FIGURE_OBJECT&quot;,&quot;relativeTransform&quot;:{&quot;translate&quot;:{&quot;x&quot;:-121.93045081323247,&quot;y&quot;:-26.920112929007974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.7299687586557733,&quot;color&quot;:&quot;black&quot;,&quot;fontWeight&quot;:&quot;normal&quot;,&quot;fontStyle&quot;:&quot;normal&quot;,&quot;decoration&quot;:&quot;none&quot;},&quot;range&quot;:[0,22]}],&quot;text&quot;:&quot;Compound concentration &quot;}],&quot;_lastCaretLocation&quot;:{&quot;lineIndex&quot;:0,&quot;runIndex&quot;:0,&quot;charIndex&quot;:5}},&quot;format&quot;:&quot;BETTER_TEXT&quot;,&quot;size&quot;:{&quot;x&quot;:25.563345163952302,&quot;y&quot;:4.5359655148809495},&quot;targetSize&quot;:{&quot;x&quot;:25.563345163952302,&quot;y&quot;:4.5359655148809495}},&quot;parent&quot;:{&quot;type&quot;:&quot;CHILD&quot;,&quot;parentId&quot;:&quot;d7fb7c19-61a3-4911-b45d-418813b649aa&quot;,&quot;order&quot;:&quot;99999997&quot;}},&quot;214be0cb-e489-4c57-b66d-0be0d32c2bf6&quot;:{&quot;id&quot;:&quot;214be0cb-e489-4c57-b66d-0be0d32c2bf6&quot;,&quot;name&quot;:&quot;Patient in hospital bed 1&quot;,&quot;displayName&quot;:&quot;&quot;,&quot;type&quot;:&quot;FIGURE_OBJECT&quot;,&quot;relativeTransform&quot;:{&quot;translate&quot;:{&quot;x&quot;:-306.77518385421,&quot;y&quot;:204.69679096187508},&quot;rotate&quot;:0,&quot;skewX&quot;:0,&quot;scale&quot;:{&quot;x&quot;:1.3562099761036126,&quot;y&quot;:1.3562099761036126}},&quot;image&quot;:{&quot;url&quot;:&quot;https://icons.biorender.com/biorender/60b64ff68c8ab10026e38daf/20210601152043/image/patient-in-hospital-bed-1.png&quot;,&quot;fallbackUrl&quot;:&quot;https://res.cloudinary.com/dlcjuc3ej/image/upload/v1622560843/p8tbbjxikzuslvnuj6li.svg#/keystone/api/icons/60b64ff68c8ab10026e38daf/20210601152043/image/patient-in-hospital-bed-1.svg&quot;,&quot;isPremium&quot;:false,&quot;size&quot;:{&quot;x&quot;:100,&quot;y&quot;:89.28571428571429}},&quot;source&quot;:{&quot;id&quot;:&quot;60b64ff68c8ab10026e38daf&quot;,&quot;version&quot;:1622560843,&quot;type&quot;:&quot;ASSETS&quot;},&quot;isPremium&quot;:false,&quot;parent&quot;:{&quot;type&quot;:&quot;CHILD&quot;,&quot;parentId&quot;:&quot;1dff8c68-ce3e-405f-8ccb-419ea4cef201&quot;,&quot;order&quot;:&quot;999999999999997&quot;}},&quot;e85b56ba-247e-436b-95da-15596f5c3cd5&quot;:{&quot;id&quot;:&quot;e85b56ba-247e-436b-95da-15596f5c3cd5&quot;,&quot;name&quot;:&quot;Cross&quot;,&quot;displayName&quot;:&quot;&quot;,&quot;type&quot;:&quot;FIGURE_OBJECT&quot;,&quot;relativeTransform&quot;:{&quot;translate&quot;:{&quot;x&quot;:-187.12024546962715,&quot;y&quot;:170.80862435204665},&quot;rotate&quot;:0,&quot;skewX&quot;:0,&quot;scale&quot;:{&quot;x&quot;:0.5331362903251577,&quot;y&quot;:0.5331362903251577}},&quot;image&quot;:{&quot;url&quot;:&quot;https://icons.biorender.com/biorender/63407000c5bef10021d6a4dd/20221007183230/image/cross.png&quot;,&quot;fallbackUrl&quot;:&quot;https://res.cloudinary.com/dlcjuc3ej/image/upload/v1665167550/g4tx6bf6mlha9bepznzo.svg#/keystone/api/icons/63407000c5bef10021d6a4dd/20221007183230/image/cross.svg&quot;,&quot;isPremium&quot;:false,&quot;size&quot;:{&quot;x&quot;:100,&quot;y&quot;:100}},&quot;source&quot;:{&quot;id&quot;:&quot;63407000c5bef10021d6a4dd&quot;,&quot;version&quot;:1665167550,&quot;type&quot;:&quot;ASSETS&quot;},&quot;isPremium&quot;:false,&quot;parent&quot;:{&quot;type&quot;:&quot;CHILD&quot;,&quot;parentId&quot;:&quot;1dff8c68-ce3e-405f-8ccb-419ea4cef201&quot;,&quot;order&quot;:&quot;999999999999998&quot;}}}}"/>
    <we:property name="has-seen-first-time-experience" value="tru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CD7C6AA96AA648BF27EF0590EB941B" ma:contentTypeVersion="12" ma:contentTypeDescription="Create a new document." ma:contentTypeScope="" ma:versionID="4c3f1b7f21faa0af1105e73d95a0ab80">
  <xsd:schema xmlns:xsd="http://www.w3.org/2001/XMLSchema" xmlns:xs="http://www.w3.org/2001/XMLSchema" xmlns:p="http://schemas.microsoft.com/office/2006/metadata/properties" xmlns:ns2="99aad2d6-79db-4619-a608-2f99415dc894" xmlns:ns3="49a6cc1b-04f6-414e-86d4-33667fbe3d30" targetNamespace="http://schemas.microsoft.com/office/2006/metadata/properties" ma:root="true" ma:fieldsID="87136967cf272e10ce05136ae263eec8" ns2:_="" ns3:_="">
    <xsd:import namespace="99aad2d6-79db-4619-a608-2f99415dc894"/>
    <xsd:import namespace="49a6cc1b-04f6-414e-86d4-33667fbe3d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aad2d6-79db-4619-a608-2f99415dc8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b427602-77a0-48f9-b577-99fecf1257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6cc1b-04f6-414e-86d4-33667fbe3d3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54e8629-5ef1-447f-a168-d44a73e73471}" ma:internalName="TaxCatchAll" ma:showField="CatchAllData" ma:web="49a6cc1b-04f6-414e-86d4-33667fbe3d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aad2d6-79db-4619-a608-2f99415dc894">
      <Terms xmlns="http://schemas.microsoft.com/office/infopath/2007/PartnerControls"/>
    </lcf76f155ced4ddcb4097134ff3c332f>
    <TaxCatchAll xmlns="49a6cc1b-04f6-414e-86d4-33667fbe3d30" xsi:nil="true"/>
    <SharedWithUsers xmlns="49a6cc1b-04f6-414e-86d4-33667fbe3d30">
      <UserInfo>
        <DisplayName>POUSSIN Carine</DisplayName>
        <AccountId>28</AccountId>
        <AccountType/>
      </UserInfo>
      <UserInfo>
        <DisplayName>WITTWER Lucas Daniel</DisplayName>
        <AccountId>22</AccountId>
        <AccountType/>
      </UserInfo>
      <UserInfo>
        <DisplayName>LUONGO Francesca</DisplayName>
        <AccountId>15</AccountId>
        <AccountType/>
      </UserInfo>
      <UserInfo>
        <DisplayName>JAGTAP Surabhi</DisplayName>
        <AccountId>16</AccountId>
        <AccountType/>
      </UserInfo>
      <UserInfo>
        <DisplayName>MEIRER Jonas</DisplayName>
        <AccountId>13</AccountId>
        <AccountType/>
      </UserInfo>
      <UserInfo>
        <DisplayName>HEINEMANN Tim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4EA4D1E-AC31-4C13-B6F7-E26E8C97AA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62E3D3-B7C7-49A9-88AF-6EC018B1EE60}">
  <ds:schemaRefs>
    <ds:schemaRef ds:uri="49a6cc1b-04f6-414e-86d4-33667fbe3d30"/>
    <ds:schemaRef ds:uri="99aad2d6-79db-4619-a608-2f99415dc8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EC6ED7-4F5F-46E8-8158-6C0B03418209}">
  <ds:schemaRefs>
    <ds:schemaRef ds:uri="http://www.w3.org/XML/1998/namespace"/>
    <ds:schemaRef ds:uri="http://schemas.microsoft.com/office/2006/documentManagement/types"/>
    <ds:schemaRef ds:uri="99aad2d6-79db-4619-a608-2f99415dc894"/>
    <ds:schemaRef ds:uri="http://schemas.microsoft.com/office/2006/metadata/properties"/>
    <ds:schemaRef ds:uri="http://purl.org/dc/dcmitype/"/>
    <ds:schemaRef ds:uri="49a6cc1b-04f6-414e-86d4-33667fbe3d3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323</Words>
  <Application>Microsoft Macintosh PowerPoint</Application>
  <PresentationFormat>Custom</PresentationFormat>
  <Paragraphs>116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Cambria Math</vt:lpstr>
      <vt:lpstr>Century Gothic</vt:lpstr>
      <vt:lpstr>Times New Roman</vt:lpstr>
      <vt:lpstr>Master #1 Logo horizontal</vt:lpstr>
      <vt:lpstr>Office</vt:lpstr>
      <vt:lpstr>5_Master #1 Logo horizontal</vt:lpstr>
      <vt:lpstr>AI for Life Sciences</vt:lpstr>
      <vt:lpstr>PowerPoint Presentation</vt:lpstr>
      <vt:lpstr>PowerPoint Presentation</vt:lpstr>
      <vt:lpstr>PowerPoint Presentation</vt:lpstr>
      <vt:lpstr>PowerPoint Presentation</vt:lpstr>
      <vt:lpstr>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Science Technologies</dc:title>
  <dc:creator>REVOL Vincent</dc:creator>
  <cp:lastModifiedBy>JAGTAP Surabhi</cp:lastModifiedBy>
  <cp:revision>1</cp:revision>
  <dcterms:created xsi:type="dcterms:W3CDTF">2020-09-17T19:45:20Z</dcterms:created>
  <dcterms:modified xsi:type="dcterms:W3CDTF">2024-05-28T07:01:19Z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0x010100B4CD7C6AA96AA648BF27EF0590EB941B</vt:lpwstr>
  </property>
  <property fmtid="{D5CDD505-2E9C-101B-9397-08002B2CF9AE}" pid="3" name="MediaServiceImageTags">
    <vt:lpwstr/>
  </property>
</Properties>
</file>